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6"/>
  </p:notesMasterIdLst>
  <p:sldIdLst>
    <p:sldId id="296" r:id="rId2"/>
    <p:sldId id="294" r:id="rId3"/>
    <p:sldId id="258" r:id="rId4"/>
    <p:sldId id="291" r:id="rId5"/>
    <p:sldId id="277" r:id="rId6"/>
    <p:sldId id="278" r:id="rId7"/>
    <p:sldId id="279" r:id="rId8"/>
    <p:sldId id="280" r:id="rId9"/>
    <p:sldId id="298" r:id="rId10"/>
    <p:sldId id="268" r:id="rId11"/>
    <p:sldId id="269" r:id="rId12"/>
    <p:sldId id="274" r:id="rId13"/>
    <p:sldId id="275" r:id="rId14"/>
    <p:sldId id="293" r:id="rId15"/>
    <p:sldId id="283" r:id="rId16"/>
    <p:sldId id="284" r:id="rId17"/>
    <p:sldId id="292" r:id="rId18"/>
    <p:sldId id="289" r:id="rId19"/>
    <p:sldId id="300" r:id="rId20"/>
    <p:sldId id="287" r:id="rId21"/>
    <p:sldId id="288" r:id="rId22"/>
    <p:sldId id="297" r:id="rId23"/>
    <p:sldId id="290" r:id="rId24"/>
    <p:sldId id="27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94660"/>
  </p:normalViewPr>
  <p:slideViewPr>
    <p:cSldViewPr snapToGrid="0">
      <p:cViewPr>
        <p:scale>
          <a:sx n="75" d="100"/>
          <a:sy n="75" d="100"/>
        </p:scale>
        <p:origin x="811"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ata5.xml.rels><?xml version="1.0" encoding="UTF-8" standalone="yes"?>
<Relationships xmlns="http://schemas.openxmlformats.org/package/2006/relationships"><Relationship Id="rId2" Type="http://schemas.openxmlformats.org/officeDocument/2006/relationships/hyperlink" Target="https://www.techslang.com/what-is-deepfake-technology/" TargetMode="External"/><Relationship Id="rId1" Type="http://schemas.openxmlformats.org/officeDocument/2006/relationships/hyperlink" Target="https://www.techslang.com/artificial-neural-networks-types-and-applications/"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rawing5.xml.rels><?xml version="1.0" encoding="UTF-8" standalone="yes"?>
<Relationships xmlns="http://schemas.openxmlformats.org/package/2006/relationships"><Relationship Id="rId2" Type="http://schemas.openxmlformats.org/officeDocument/2006/relationships/hyperlink" Target="https://www.techslang.com/what-is-deepfake-technology/" TargetMode="External"/><Relationship Id="rId1" Type="http://schemas.openxmlformats.org/officeDocument/2006/relationships/hyperlink" Target="https://www.techslang.com/artificial-neural-networks-types-and-applications/"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687D3C-48F1-4A71-95DF-CBFE4BBE7EC4}"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E54A89C4-3E68-4AAE-8CE5-9E57CEDBFE1A}">
      <dgm:prSet/>
      <dgm:spPr/>
      <dgm:t>
        <a:bodyPr/>
        <a:lstStyle/>
        <a:p>
          <a:pPr>
            <a:lnSpc>
              <a:spcPct val="100000"/>
            </a:lnSpc>
          </a:pPr>
          <a:r>
            <a:rPr lang="en-US"/>
            <a:t>Across various applications, a demand is emerging for advanced image animation utilizing deepfake techniques. </a:t>
          </a:r>
        </a:p>
      </dgm:t>
    </dgm:pt>
    <dgm:pt modelId="{2884FA5D-3E61-4912-9D27-F74F6A3C5D3F}" type="parTrans" cxnId="{DF97F2F8-D3B0-41F8-9EA5-4300F06E1BBC}">
      <dgm:prSet/>
      <dgm:spPr/>
      <dgm:t>
        <a:bodyPr/>
        <a:lstStyle/>
        <a:p>
          <a:endParaRPr lang="en-US"/>
        </a:p>
      </dgm:t>
    </dgm:pt>
    <dgm:pt modelId="{DCA519BD-A598-4EFA-8D9A-7FACC3D07710}" type="sibTrans" cxnId="{DF97F2F8-D3B0-41F8-9EA5-4300F06E1BBC}">
      <dgm:prSet/>
      <dgm:spPr/>
      <dgm:t>
        <a:bodyPr/>
        <a:lstStyle/>
        <a:p>
          <a:endParaRPr lang="en-US"/>
        </a:p>
      </dgm:t>
    </dgm:pt>
    <dgm:pt modelId="{21D05BEE-A0CF-46A0-AEF7-0ADB4C6D4F4B}">
      <dgm:prSet/>
      <dgm:spPr/>
      <dgm:t>
        <a:bodyPr/>
        <a:lstStyle/>
        <a:p>
          <a:pPr>
            <a:lnSpc>
              <a:spcPct val="100000"/>
            </a:lnSpc>
          </a:pPr>
          <a:r>
            <a:rPr lang="en-US"/>
            <a:t>This calls for innovative solutions to extract motion data efficiently, create lifelike animations, and harness advantages like improved advertising and dynamic visual content. </a:t>
          </a:r>
        </a:p>
      </dgm:t>
    </dgm:pt>
    <dgm:pt modelId="{B5CA09EE-DC24-4789-BC9E-81BBA659BA1B}" type="parTrans" cxnId="{800C6DE0-4D79-4624-BD23-B28F6F285128}">
      <dgm:prSet/>
      <dgm:spPr/>
      <dgm:t>
        <a:bodyPr/>
        <a:lstStyle/>
        <a:p>
          <a:endParaRPr lang="en-US"/>
        </a:p>
      </dgm:t>
    </dgm:pt>
    <dgm:pt modelId="{2B69B766-F04D-4E40-8D92-C5223468BF5A}" type="sibTrans" cxnId="{800C6DE0-4D79-4624-BD23-B28F6F285128}">
      <dgm:prSet/>
      <dgm:spPr/>
      <dgm:t>
        <a:bodyPr/>
        <a:lstStyle/>
        <a:p>
          <a:endParaRPr lang="en-US"/>
        </a:p>
      </dgm:t>
    </dgm:pt>
    <dgm:pt modelId="{FB92787C-591E-423C-BC1F-5D467C774B8D}">
      <dgm:prSet/>
      <dgm:spPr/>
      <dgm:t>
        <a:bodyPr/>
        <a:lstStyle/>
        <a:p>
          <a:pPr>
            <a:lnSpc>
              <a:spcPct val="100000"/>
            </a:lnSpc>
          </a:pPr>
          <a:r>
            <a:rPr lang="en-US"/>
            <a:t>As industries seek to enhance engagement and experiences, addressing these challenges becomes pivotal in meeting the evolving demands of modern content consumption.</a:t>
          </a:r>
        </a:p>
      </dgm:t>
    </dgm:pt>
    <dgm:pt modelId="{C5683D9D-79A1-40E9-BD5C-950AC4A6AC6D}" type="parTrans" cxnId="{31E96C0F-B500-4A97-B4A7-75FC00FA36CA}">
      <dgm:prSet/>
      <dgm:spPr/>
      <dgm:t>
        <a:bodyPr/>
        <a:lstStyle/>
        <a:p>
          <a:endParaRPr lang="en-US"/>
        </a:p>
      </dgm:t>
    </dgm:pt>
    <dgm:pt modelId="{FD2B52A0-A849-45C3-94F1-72C59363CA09}" type="sibTrans" cxnId="{31E96C0F-B500-4A97-B4A7-75FC00FA36CA}">
      <dgm:prSet/>
      <dgm:spPr/>
      <dgm:t>
        <a:bodyPr/>
        <a:lstStyle/>
        <a:p>
          <a:endParaRPr lang="en-US"/>
        </a:p>
      </dgm:t>
    </dgm:pt>
    <dgm:pt modelId="{595A6C7C-22B2-44C7-9073-5539397680B6}" type="pres">
      <dgm:prSet presAssocID="{C5687D3C-48F1-4A71-95DF-CBFE4BBE7EC4}" presName="root" presStyleCnt="0">
        <dgm:presLayoutVars>
          <dgm:dir/>
          <dgm:resizeHandles val="exact"/>
        </dgm:presLayoutVars>
      </dgm:prSet>
      <dgm:spPr/>
    </dgm:pt>
    <dgm:pt modelId="{D65CACEF-4528-4145-BFC9-8D69548A19B7}" type="pres">
      <dgm:prSet presAssocID="{E54A89C4-3E68-4AAE-8CE5-9E57CEDBFE1A}" presName="compNode" presStyleCnt="0"/>
      <dgm:spPr/>
    </dgm:pt>
    <dgm:pt modelId="{3CAD7FAF-CF99-4A37-BA37-D12093B699F8}" type="pres">
      <dgm:prSet presAssocID="{E54A89C4-3E68-4AAE-8CE5-9E57CEDBFE1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7F4A882F-69D4-449A-88D1-A5285EC16B52}" type="pres">
      <dgm:prSet presAssocID="{E54A89C4-3E68-4AAE-8CE5-9E57CEDBFE1A}" presName="spaceRect" presStyleCnt="0"/>
      <dgm:spPr/>
    </dgm:pt>
    <dgm:pt modelId="{A7D2520B-DF94-4759-927E-489BD225E31A}" type="pres">
      <dgm:prSet presAssocID="{E54A89C4-3E68-4AAE-8CE5-9E57CEDBFE1A}" presName="textRect" presStyleLbl="revTx" presStyleIdx="0" presStyleCnt="3">
        <dgm:presLayoutVars>
          <dgm:chMax val="1"/>
          <dgm:chPref val="1"/>
        </dgm:presLayoutVars>
      </dgm:prSet>
      <dgm:spPr/>
    </dgm:pt>
    <dgm:pt modelId="{64135957-74C1-4408-BFB0-D6EA46868DC9}" type="pres">
      <dgm:prSet presAssocID="{DCA519BD-A598-4EFA-8D9A-7FACC3D07710}" presName="sibTrans" presStyleCnt="0"/>
      <dgm:spPr/>
    </dgm:pt>
    <dgm:pt modelId="{1EDD3E93-9E62-4444-A3A9-051C0F35541D}" type="pres">
      <dgm:prSet presAssocID="{21D05BEE-A0CF-46A0-AEF7-0ADB4C6D4F4B}" presName="compNode" presStyleCnt="0"/>
      <dgm:spPr/>
    </dgm:pt>
    <dgm:pt modelId="{87010F1F-D9F1-442F-A0DF-3F3EE2C70581}" type="pres">
      <dgm:prSet presAssocID="{21D05BEE-A0CF-46A0-AEF7-0ADB4C6D4F4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peaker Phone"/>
        </a:ext>
      </dgm:extLst>
    </dgm:pt>
    <dgm:pt modelId="{AE1AAC28-BD95-47DE-90D6-71718E3F1492}" type="pres">
      <dgm:prSet presAssocID="{21D05BEE-A0CF-46A0-AEF7-0ADB4C6D4F4B}" presName="spaceRect" presStyleCnt="0"/>
      <dgm:spPr/>
    </dgm:pt>
    <dgm:pt modelId="{BC4F1F60-EEA8-4300-9404-1D725AAAB556}" type="pres">
      <dgm:prSet presAssocID="{21D05BEE-A0CF-46A0-AEF7-0ADB4C6D4F4B}" presName="textRect" presStyleLbl="revTx" presStyleIdx="1" presStyleCnt="3">
        <dgm:presLayoutVars>
          <dgm:chMax val="1"/>
          <dgm:chPref val="1"/>
        </dgm:presLayoutVars>
      </dgm:prSet>
      <dgm:spPr/>
    </dgm:pt>
    <dgm:pt modelId="{E59A0787-62D4-4686-A63A-1AD7131AA312}" type="pres">
      <dgm:prSet presAssocID="{2B69B766-F04D-4E40-8D92-C5223468BF5A}" presName="sibTrans" presStyleCnt="0"/>
      <dgm:spPr/>
    </dgm:pt>
    <dgm:pt modelId="{D182C454-4C95-42A2-BD29-07B674944405}" type="pres">
      <dgm:prSet presAssocID="{FB92787C-591E-423C-BC1F-5D467C774B8D}" presName="compNode" presStyleCnt="0"/>
      <dgm:spPr/>
    </dgm:pt>
    <dgm:pt modelId="{64101C13-F16E-477E-8A4C-2749772C7D09}" type="pres">
      <dgm:prSet presAssocID="{FB92787C-591E-423C-BC1F-5D467C774B8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siness Growth"/>
        </a:ext>
      </dgm:extLst>
    </dgm:pt>
    <dgm:pt modelId="{8C5F83F3-1AB5-4E11-966F-CE7DC9393E7A}" type="pres">
      <dgm:prSet presAssocID="{FB92787C-591E-423C-BC1F-5D467C774B8D}" presName="spaceRect" presStyleCnt="0"/>
      <dgm:spPr/>
    </dgm:pt>
    <dgm:pt modelId="{DB7F1085-0078-4D95-9525-CAB766A97D12}" type="pres">
      <dgm:prSet presAssocID="{FB92787C-591E-423C-BC1F-5D467C774B8D}" presName="textRect" presStyleLbl="revTx" presStyleIdx="2" presStyleCnt="3">
        <dgm:presLayoutVars>
          <dgm:chMax val="1"/>
          <dgm:chPref val="1"/>
        </dgm:presLayoutVars>
      </dgm:prSet>
      <dgm:spPr/>
    </dgm:pt>
  </dgm:ptLst>
  <dgm:cxnLst>
    <dgm:cxn modelId="{A921A80C-4D70-4EF2-A4DA-7C446B538A16}" type="presOf" srcId="{FB92787C-591E-423C-BC1F-5D467C774B8D}" destId="{DB7F1085-0078-4D95-9525-CAB766A97D12}" srcOrd="0" destOrd="0" presId="urn:microsoft.com/office/officeart/2018/2/layout/IconLabelList"/>
    <dgm:cxn modelId="{31E96C0F-B500-4A97-B4A7-75FC00FA36CA}" srcId="{C5687D3C-48F1-4A71-95DF-CBFE4BBE7EC4}" destId="{FB92787C-591E-423C-BC1F-5D467C774B8D}" srcOrd="2" destOrd="0" parTransId="{C5683D9D-79A1-40E9-BD5C-950AC4A6AC6D}" sibTransId="{FD2B52A0-A849-45C3-94F1-72C59363CA09}"/>
    <dgm:cxn modelId="{193E5B13-E7C2-434E-8ADE-A1D2C887639D}" type="presOf" srcId="{C5687D3C-48F1-4A71-95DF-CBFE4BBE7EC4}" destId="{595A6C7C-22B2-44C7-9073-5539397680B6}" srcOrd="0" destOrd="0" presId="urn:microsoft.com/office/officeart/2018/2/layout/IconLabelList"/>
    <dgm:cxn modelId="{BC2D3B1D-A95F-4D4D-B0B0-6DE7C64E65FA}" type="presOf" srcId="{E54A89C4-3E68-4AAE-8CE5-9E57CEDBFE1A}" destId="{A7D2520B-DF94-4759-927E-489BD225E31A}" srcOrd="0" destOrd="0" presId="urn:microsoft.com/office/officeart/2018/2/layout/IconLabelList"/>
    <dgm:cxn modelId="{800C6DE0-4D79-4624-BD23-B28F6F285128}" srcId="{C5687D3C-48F1-4A71-95DF-CBFE4BBE7EC4}" destId="{21D05BEE-A0CF-46A0-AEF7-0ADB4C6D4F4B}" srcOrd="1" destOrd="0" parTransId="{B5CA09EE-DC24-4789-BC9E-81BBA659BA1B}" sibTransId="{2B69B766-F04D-4E40-8D92-C5223468BF5A}"/>
    <dgm:cxn modelId="{DF97F2F8-D3B0-41F8-9EA5-4300F06E1BBC}" srcId="{C5687D3C-48F1-4A71-95DF-CBFE4BBE7EC4}" destId="{E54A89C4-3E68-4AAE-8CE5-9E57CEDBFE1A}" srcOrd="0" destOrd="0" parTransId="{2884FA5D-3E61-4912-9D27-F74F6A3C5D3F}" sibTransId="{DCA519BD-A598-4EFA-8D9A-7FACC3D07710}"/>
    <dgm:cxn modelId="{BA2E71FA-6322-4D47-9E27-E66F1ABC3D3D}" type="presOf" srcId="{21D05BEE-A0CF-46A0-AEF7-0ADB4C6D4F4B}" destId="{BC4F1F60-EEA8-4300-9404-1D725AAAB556}" srcOrd="0" destOrd="0" presId="urn:microsoft.com/office/officeart/2018/2/layout/IconLabelList"/>
    <dgm:cxn modelId="{6439DC89-544F-46A1-A2C2-0347DF68DB7E}" type="presParOf" srcId="{595A6C7C-22B2-44C7-9073-5539397680B6}" destId="{D65CACEF-4528-4145-BFC9-8D69548A19B7}" srcOrd="0" destOrd="0" presId="urn:microsoft.com/office/officeart/2018/2/layout/IconLabelList"/>
    <dgm:cxn modelId="{B8FA7CE6-830F-4258-ABA7-ACD6CE037520}" type="presParOf" srcId="{D65CACEF-4528-4145-BFC9-8D69548A19B7}" destId="{3CAD7FAF-CF99-4A37-BA37-D12093B699F8}" srcOrd="0" destOrd="0" presId="urn:microsoft.com/office/officeart/2018/2/layout/IconLabelList"/>
    <dgm:cxn modelId="{7A8F3371-F106-48D5-B0D5-05E3513BDB14}" type="presParOf" srcId="{D65CACEF-4528-4145-BFC9-8D69548A19B7}" destId="{7F4A882F-69D4-449A-88D1-A5285EC16B52}" srcOrd="1" destOrd="0" presId="urn:microsoft.com/office/officeart/2018/2/layout/IconLabelList"/>
    <dgm:cxn modelId="{4BB9B104-34D4-441F-84F6-E7BFCE3C64C0}" type="presParOf" srcId="{D65CACEF-4528-4145-BFC9-8D69548A19B7}" destId="{A7D2520B-DF94-4759-927E-489BD225E31A}" srcOrd="2" destOrd="0" presId="urn:microsoft.com/office/officeart/2018/2/layout/IconLabelList"/>
    <dgm:cxn modelId="{877E3102-4E18-4365-980D-DA8F98355D6F}" type="presParOf" srcId="{595A6C7C-22B2-44C7-9073-5539397680B6}" destId="{64135957-74C1-4408-BFB0-D6EA46868DC9}" srcOrd="1" destOrd="0" presId="urn:microsoft.com/office/officeart/2018/2/layout/IconLabelList"/>
    <dgm:cxn modelId="{D544D268-1E9E-40DA-88C1-31CDEA9C41C7}" type="presParOf" srcId="{595A6C7C-22B2-44C7-9073-5539397680B6}" destId="{1EDD3E93-9E62-4444-A3A9-051C0F35541D}" srcOrd="2" destOrd="0" presId="urn:microsoft.com/office/officeart/2018/2/layout/IconLabelList"/>
    <dgm:cxn modelId="{7C1A6D4F-B5FE-4656-B279-C83CEBDFF282}" type="presParOf" srcId="{1EDD3E93-9E62-4444-A3A9-051C0F35541D}" destId="{87010F1F-D9F1-442F-A0DF-3F3EE2C70581}" srcOrd="0" destOrd="0" presId="urn:microsoft.com/office/officeart/2018/2/layout/IconLabelList"/>
    <dgm:cxn modelId="{878C8E69-F288-49F2-9C4A-9C003A469211}" type="presParOf" srcId="{1EDD3E93-9E62-4444-A3A9-051C0F35541D}" destId="{AE1AAC28-BD95-47DE-90D6-71718E3F1492}" srcOrd="1" destOrd="0" presId="urn:microsoft.com/office/officeart/2018/2/layout/IconLabelList"/>
    <dgm:cxn modelId="{8F703F67-42B0-4787-A3AB-6EBFC5F90875}" type="presParOf" srcId="{1EDD3E93-9E62-4444-A3A9-051C0F35541D}" destId="{BC4F1F60-EEA8-4300-9404-1D725AAAB556}" srcOrd="2" destOrd="0" presId="urn:microsoft.com/office/officeart/2018/2/layout/IconLabelList"/>
    <dgm:cxn modelId="{AE80EEC1-80E0-43E7-A2DD-0E1A4D46FDEF}" type="presParOf" srcId="{595A6C7C-22B2-44C7-9073-5539397680B6}" destId="{E59A0787-62D4-4686-A63A-1AD7131AA312}" srcOrd="3" destOrd="0" presId="urn:microsoft.com/office/officeart/2018/2/layout/IconLabelList"/>
    <dgm:cxn modelId="{25345344-2CCD-4226-A04C-FB93FBC25B35}" type="presParOf" srcId="{595A6C7C-22B2-44C7-9073-5539397680B6}" destId="{D182C454-4C95-42A2-BD29-07B674944405}" srcOrd="4" destOrd="0" presId="urn:microsoft.com/office/officeart/2018/2/layout/IconLabelList"/>
    <dgm:cxn modelId="{9F9E4377-F13B-4780-8289-F7CD2E1C066B}" type="presParOf" srcId="{D182C454-4C95-42A2-BD29-07B674944405}" destId="{64101C13-F16E-477E-8A4C-2749772C7D09}" srcOrd="0" destOrd="0" presId="urn:microsoft.com/office/officeart/2018/2/layout/IconLabelList"/>
    <dgm:cxn modelId="{E9024057-AFA4-4408-BCD1-311796B3FB1F}" type="presParOf" srcId="{D182C454-4C95-42A2-BD29-07B674944405}" destId="{8C5F83F3-1AB5-4E11-966F-CE7DC9393E7A}" srcOrd="1" destOrd="0" presId="urn:microsoft.com/office/officeart/2018/2/layout/IconLabelList"/>
    <dgm:cxn modelId="{259E5200-9508-4577-AB67-0AEA822881A2}" type="presParOf" srcId="{D182C454-4C95-42A2-BD29-07B674944405}" destId="{DB7F1085-0078-4D95-9525-CAB766A97D1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2268B2-5DA2-4FC5-A67D-983E716CACA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B8010A9-0791-40BB-A90C-941C88FC064D}">
      <dgm:prSet/>
      <dgm:spPr/>
      <dgm:t>
        <a:bodyPr/>
        <a:lstStyle/>
        <a:p>
          <a:pPr>
            <a:lnSpc>
              <a:spcPct val="100000"/>
            </a:lnSpc>
          </a:pPr>
          <a:r>
            <a:rPr lang="en-US" dirty="0"/>
            <a:t>Deep Fakes are videos or images that replace someone’s likeness with someone else. </a:t>
          </a:r>
        </a:p>
      </dgm:t>
    </dgm:pt>
    <dgm:pt modelId="{DFBF652B-6E00-49CB-A5E2-98BD426418CA}" type="parTrans" cxnId="{7D4BBCE2-7C1E-4782-9045-B57A2755A2E9}">
      <dgm:prSet/>
      <dgm:spPr/>
      <dgm:t>
        <a:bodyPr/>
        <a:lstStyle/>
        <a:p>
          <a:endParaRPr lang="en-US"/>
        </a:p>
      </dgm:t>
    </dgm:pt>
    <dgm:pt modelId="{8CE6489E-1674-480A-B5DB-CC5105DC3469}" type="sibTrans" cxnId="{7D4BBCE2-7C1E-4782-9045-B57A2755A2E9}">
      <dgm:prSet/>
      <dgm:spPr/>
      <dgm:t>
        <a:bodyPr/>
        <a:lstStyle/>
        <a:p>
          <a:endParaRPr lang="en-US"/>
        </a:p>
      </dgm:t>
    </dgm:pt>
    <dgm:pt modelId="{1A26C725-2D73-4F9B-A036-D2D7A61256FF}">
      <dgm:prSet/>
      <dgm:spPr/>
      <dgm:t>
        <a:bodyPr/>
        <a:lstStyle/>
        <a:p>
          <a:pPr>
            <a:lnSpc>
              <a:spcPct val="100000"/>
            </a:lnSpc>
          </a:pPr>
          <a:r>
            <a:rPr lang="en-US" b="0" i="0"/>
            <a:t>It is the next level of fake content creation that takes advantage of artificial intelligence (AI).</a:t>
          </a:r>
          <a:endParaRPr lang="en-US"/>
        </a:p>
      </dgm:t>
    </dgm:pt>
    <dgm:pt modelId="{3EBD41B7-2FE8-4971-B2E6-2B37400A8FD2}" type="parTrans" cxnId="{9ECFB8A8-88C6-406E-B882-9ACD564545EF}">
      <dgm:prSet/>
      <dgm:spPr/>
      <dgm:t>
        <a:bodyPr/>
        <a:lstStyle/>
        <a:p>
          <a:endParaRPr lang="en-US"/>
        </a:p>
      </dgm:t>
    </dgm:pt>
    <dgm:pt modelId="{1A1A1C8E-2174-44A3-9848-16F14ACC8416}" type="sibTrans" cxnId="{9ECFB8A8-88C6-406E-B882-9ACD564545EF}">
      <dgm:prSet/>
      <dgm:spPr/>
      <dgm:t>
        <a:bodyPr/>
        <a:lstStyle/>
        <a:p>
          <a:endParaRPr lang="en-US"/>
        </a:p>
      </dgm:t>
    </dgm:pt>
    <dgm:pt modelId="{ECC368FD-5010-4022-8B16-FFE872A9B385}">
      <dgm:prSet/>
      <dgm:spPr/>
      <dgm:t>
        <a:bodyPr/>
        <a:lstStyle/>
        <a:p>
          <a:pPr>
            <a:lnSpc>
              <a:spcPct val="100000"/>
            </a:lnSpc>
          </a:pPr>
          <a:r>
            <a:rPr lang="en-IN"/>
            <a:t>The phenomenon gained its name from a user of the Reddit platform, who went by the name “deepfakes” – (deep learning + fakes).</a:t>
          </a:r>
          <a:endParaRPr lang="en-US"/>
        </a:p>
      </dgm:t>
    </dgm:pt>
    <dgm:pt modelId="{61081C87-93D9-45F5-A2BC-588FAAF40388}" type="parTrans" cxnId="{4EC94C91-3575-4A7A-91AF-5BD302FD4308}">
      <dgm:prSet/>
      <dgm:spPr/>
      <dgm:t>
        <a:bodyPr/>
        <a:lstStyle/>
        <a:p>
          <a:endParaRPr lang="en-US"/>
        </a:p>
      </dgm:t>
    </dgm:pt>
    <dgm:pt modelId="{8F510717-4BDF-4FA4-AF6C-4192BA3FCF3B}" type="sibTrans" cxnId="{4EC94C91-3575-4A7A-91AF-5BD302FD4308}">
      <dgm:prSet/>
      <dgm:spPr/>
      <dgm:t>
        <a:bodyPr/>
        <a:lstStyle/>
        <a:p>
          <a:endParaRPr lang="en-US"/>
        </a:p>
      </dgm:t>
    </dgm:pt>
    <dgm:pt modelId="{691192D5-AB8D-4427-99F6-3DA29C9FF3DE}" type="pres">
      <dgm:prSet presAssocID="{272268B2-5DA2-4FC5-A67D-983E716CACAB}" presName="root" presStyleCnt="0">
        <dgm:presLayoutVars>
          <dgm:dir/>
          <dgm:resizeHandles val="exact"/>
        </dgm:presLayoutVars>
      </dgm:prSet>
      <dgm:spPr/>
    </dgm:pt>
    <dgm:pt modelId="{1B0C7829-2262-4F21-B7B1-CF0C2258D269}" type="pres">
      <dgm:prSet presAssocID="{8B8010A9-0791-40BB-A90C-941C88FC064D}" presName="compNode" presStyleCnt="0"/>
      <dgm:spPr/>
    </dgm:pt>
    <dgm:pt modelId="{40B5CF39-0936-4D22-BB16-916799946708}" type="pres">
      <dgm:prSet presAssocID="{8B8010A9-0791-40BB-A90C-941C88FC064D}" presName="bgRect" presStyleLbl="bgShp" presStyleIdx="0" presStyleCnt="3"/>
      <dgm:spPr/>
    </dgm:pt>
    <dgm:pt modelId="{EB0C212A-97A7-4AA9-B42B-FBAA066659D8}" type="pres">
      <dgm:prSet presAssocID="{8B8010A9-0791-40BB-A90C-941C88FC064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Joker Hat"/>
        </a:ext>
      </dgm:extLst>
    </dgm:pt>
    <dgm:pt modelId="{63A2294C-7808-4333-9EB5-C8F666ADE565}" type="pres">
      <dgm:prSet presAssocID="{8B8010A9-0791-40BB-A90C-941C88FC064D}" presName="spaceRect" presStyleCnt="0"/>
      <dgm:spPr/>
    </dgm:pt>
    <dgm:pt modelId="{44ACCAED-FDF5-41CE-8610-BBC8F553D95B}" type="pres">
      <dgm:prSet presAssocID="{8B8010A9-0791-40BB-A90C-941C88FC064D}" presName="parTx" presStyleLbl="revTx" presStyleIdx="0" presStyleCnt="3">
        <dgm:presLayoutVars>
          <dgm:chMax val="0"/>
          <dgm:chPref val="0"/>
        </dgm:presLayoutVars>
      </dgm:prSet>
      <dgm:spPr/>
    </dgm:pt>
    <dgm:pt modelId="{D271170E-2568-474F-8A7E-ED89089C4954}" type="pres">
      <dgm:prSet presAssocID="{8CE6489E-1674-480A-B5DB-CC5105DC3469}" presName="sibTrans" presStyleCnt="0"/>
      <dgm:spPr/>
    </dgm:pt>
    <dgm:pt modelId="{5A5CB4E8-7D73-4058-B8C4-E515C2F656B0}" type="pres">
      <dgm:prSet presAssocID="{1A26C725-2D73-4F9B-A036-D2D7A61256FF}" presName="compNode" presStyleCnt="0"/>
      <dgm:spPr/>
    </dgm:pt>
    <dgm:pt modelId="{437CDCCE-F75C-4E04-8D6F-D70E4B27162A}" type="pres">
      <dgm:prSet presAssocID="{1A26C725-2D73-4F9B-A036-D2D7A61256FF}" presName="bgRect" presStyleLbl="bgShp" presStyleIdx="1" presStyleCnt="3"/>
      <dgm:spPr/>
    </dgm:pt>
    <dgm:pt modelId="{5DF43485-8BBC-4870-91A1-3F9CEE4A98AC}" type="pres">
      <dgm:prSet presAssocID="{1A26C725-2D73-4F9B-A036-D2D7A61256F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600E0FAB-996A-4DCD-800C-63F6029073FD}" type="pres">
      <dgm:prSet presAssocID="{1A26C725-2D73-4F9B-A036-D2D7A61256FF}" presName="spaceRect" presStyleCnt="0"/>
      <dgm:spPr/>
    </dgm:pt>
    <dgm:pt modelId="{E9DE4C84-9896-4E6F-8CDB-DEF5D0C0D353}" type="pres">
      <dgm:prSet presAssocID="{1A26C725-2D73-4F9B-A036-D2D7A61256FF}" presName="parTx" presStyleLbl="revTx" presStyleIdx="1" presStyleCnt="3">
        <dgm:presLayoutVars>
          <dgm:chMax val="0"/>
          <dgm:chPref val="0"/>
        </dgm:presLayoutVars>
      </dgm:prSet>
      <dgm:spPr/>
    </dgm:pt>
    <dgm:pt modelId="{2A483E60-AC38-4EC0-927A-61A79D995A5A}" type="pres">
      <dgm:prSet presAssocID="{1A1A1C8E-2174-44A3-9848-16F14ACC8416}" presName="sibTrans" presStyleCnt="0"/>
      <dgm:spPr/>
    </dgm:pt>
    <dgm:pt modelId="{8C899FBD-C0D8-4249-980A-F5CC2AFC9B5A}" type="pres">
      <dgm:prSet presAssocID="{ECC368FD-5010-4022-8B16-FFE872A9B385}" presName="compNode" presStyleCnt="0"/>
      <dgm:spPr/>
    </dgm:pt>
    <dgm:pt modelId="{FBE54D54-B2CE-433B-B455-A3A4DFCAEE45}" type="pres">
      <dgm:prSet presAssocID="{ECC368FD-5010-4022-8B16-FFE872A9B385}" presName="bgRect" presStyleLbl="bgShp" presStyleIdx="2" presStyleCnt="3"/>
      <dgm:spPr/>
    </dgm:pt>
    <dgm:pt modelId="{7135336F-31A9-40F2-A718-AF11EB406393}" type="pres">
      <dgm:prSet presAssocID="{ECC368FD-5010-4022-8B16-FFE872A9B38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ubtitles"/>
        </a:ext>
      </dgm:extLst>
    </dgm:pt>
    <dgm:pt modelId="{A9771EB6-C25A-4BD6-A2BA-638217589276}" type="pres">
      <dgm:prSet presAssocID="{ECC368FD-5010-4022-8B16-FFE872A9B385}" presName="spaceRect" presStyleCnt="0"/>
      <dgm:spPr/>
    </dgm:pt>
    <dgm:pt modelId="{92B233E6-64AC-4174-95DF-E3DFD33BE9FC}" type="pres">
      <dgm:prSet presAssocID="{ECC368FD-5010-4022-8B16-FFE872A9B385}" presName="parTx" presStyleLbl="revTx" presStyleIdx="2" presStyleCnt="3">
        <dgm:presLayoutVars>
          <dgm:chMax val="0"/>
          <dgm:chPref val="0"/>
        </dgm:presLayoutVars>
      </dgm:prSet>
      <dgm:spPr/>
    </dgm:pt>
  </dgm:ptLst>
  <dgm:cxnLst>
    <dgm:cxn modelId="{4151FE07-1311-4751-8159-E6ACF6A01BE2}" type="presOf" srcId="{8B8010A9-0791-40BB-A90C-941C88FC064D}" destId="{44ACCAED-FDF5-41CE-8610-BBC8F553D95B}" srcOrd="0" destOrd="0" presId="urn:microsoft.com/office/officeart/2018/2/layout/IconVerticalSolidList"/>
    <dgm:cxn modelId="{6E53AA18-2DB4-4991-AB10-380137E059E7}" type="presOf" srcId="{272268B2-5DA2-4FC5-A67D-983E716CACAB}" destId="{691192D5-AB8D-4427-99F6-3DA29C9FF3DE}" srcOrd="0" destOrd="0" presId="urn:microsoft.com/office/officeart/2018/2/layout/IconVerticalSolidList"/>
    <dgm:cxn modelId="{4EC94C91-3575-4A7A-91AF-5BD302FD4308}" srcId="{272268B2-5DA2-4FC5-A67D-983E716CACAB}" destId="{ECC368FD-5010-4022-8B16-FFE872A9B385}" srcOrd="2" destOrd="0" parTransId="{61081C87-93D9-45F5-A2BC-588FAAF40388}" sibTransId="{8F510717-4BDF-4FA4-AF6C-4192BA3FCF3B}"/>
    <dgm:cxn modelId="{9ECFB8A8-88C6-406E-B882-9ACD564545EF}" srcId="{272268B2-5DA2-4FC5-A67D-983E716CACAB}" destId="{1A26C725-2D73-4F9B-A036-D2D7A61256FF}" srcOrd="1" destOrd="0" parTransId="{3EBD41B7-2FE8-4971-B2E6-2B37400A8FD2}" sibTransId="{1A1A1C8E-2174-44A3-9848-16F14ACC8416}"/>
    <dgm:cxn modelId="{0E8F10B3-1886-46F1-8BD9-DA91F3832227}" type="presOf" srcId="{1A26C725-2D73-4F9B-A036-D2D7A61256FF}" destId="{E9DE4C84-9896-4E6F-8CDB-DEF5D0C0D353}" srcOrd="0" destOrd="0" presId="urn:microsoft.com/office/officeart/2018/2/layout/IconVerticalSolidList"/>
    <dgm:cxn modelId="{044D9BBC-4F79-4D57-B960-A511375364B8}" type="presOf" srcId="{ECC368FD-5010-4022-8B16-FFE872A9B385}" destId="{92B233E6-64AC-4174-95DF-E3DFD33BE9FC}" srcOrd="0" destOrd="0" presId="urn:microsoft.com/office/officeart/2018/2/layout/IconVerticalSolidList"/>
    <dgm:cxn modelId="{7D4BBCE2-7C1E-4782-9045-B57A2755A2E9}" srcId="{272268B2-5DA2-4FC5-A67D-983E716CACAB}" destId="{8B8010A9-0791-40BB-A90C-941C88FC064D}" srcOrd="0" destOrd="0" parTransId="{DFBF652B-6E00-49CB-A5E2-98BD426418CA}" sibTransId="{8CE6489E-1674-480A-B5DB-CC5105DC3469}"/>
    <dgm:cxn modelId="{6F6864C0-2E54-41C2-A833-651AB0C48F3E}" type="presParOf" srcId="{691192D5-AB8D-4427-99F6-3DA29C9FF3DE}" destId="{1B0C7829-2262-4F21-B7B1-CF0C2258D269}" srcOrd="0" destOrd="0" presId="urn:microsoft.com/office/officeart/2018/2/layout/IconVerticalSolidList"/>
    <dgm:cxn modelId="{448253FE-4B26-492E-91DF-AB5F63055199}" type="presParOf" srcId="{1B0C7829-2262-4F21-B7B1-CF0C2258D269}" destId="{40B5CF39-0936-4D22-BB16-916799946708}" srcOrd="0" destOrd="0" presId="urn:microsoft.com/office/officeart/2018/2/layout/IconVerticalSolidList"/>
    <dgm:cxn modelId="{2F856F41-80D4-4814-A254-A6A6EF18B20B}" type="presParOf" srcId="{1B0C7829-2262-4F21-B7B1-CF0C2258D269}" destId="{EB0C212A-97A7-4AA9-B42B-FBAA066659D8}" srcOrd="1" destOrd="0" presId="urn:microsoft.com/office/officeart/2018/2/layout/IconVerticalSolidList"/>
    <dgm:cxn modelId="{04E28357-878B-4678-BAAC-5D2D071EA29B}" type="presParOf" srcId="{1B0C7829-2262-4F21-B7B1-CF0C2258D269}" destId="{63A2294C-7808-4333-9EB5-C8F666ADE565}" srcOrd="2" destOrd="0" presId="urn:microsoft.com/office/officeart/2018/2/layout/IconVerticalSolidList"/>
    <dgm:cxn modelId="{962D9779-4E61-4F86-B12A-C9D4B3E648A6}" type="presParOf" srcId="{1B0C7829-2262-4F21-B7B1-CF0C2258D269}" destId="{44ACCAED-FDF5-41CE-8610-BBC8F553D95B}" srcOrd="3" destOrd="0" presId="urn:microsoft.com/office/officeart/2018/2/layout/IconVerticalSolidList"/>
    <dgm:cxn modelId="{97483B3A-0E87-4E80-B13A-AC0BBEF04125}" type="presParOf" srcId="{691192D5-AB8D-4427-99F6-3DA29C9FF3DE}" destId="{D271170E-2568-474F-8A7E-ED89089C4954}" srcOrd="1" destOrd="0" presId="urn:microsoft.com/office/officeart/2018/2/layout/IconVerticalSolidList"/>
    <dgm:cxn modelId="{5F5CF475-8569-4AF9-A479-92C8B6A91EB6}" type="presParOf" srcId="{691192D5-AB8D-4427-99F6-3DA29C9FF3DE}" destId="{5A5CB4E8-7D73-4058-B8C4-E515C2F656B0}" srcOrd="2" destOrd="0" presId="urn:microsoft.com/office/officeart/2018/2/layout/IconVerticalSolidList"/>
    <dgm:cxn modelId="{FDF01201-62FB-4989-BB78-58B3C2C546D8}" type="presParOf" srcId="{5A5CB4E8-7D73-4058-B8C4-E515C2F656B0}" destId="{437CDCCE-F75C-4E04-8D6F-D70E4B27162A}" srcOrd="0" destOrd="0" presId="urn:microsoft.com/office/officeart/2018/2/layout/IconVerticalSolidList"/>
    <dgm:cxn modelId="{9E026DDC-AF0A-4755-B17E-7A7ABEE463D5}" type="presParOf" srcId="{5A5CB4E8-7D73-4058-B8C4-E515C2F656B0}" destId="{5DF43485-8BBC-4870-91A1-3F9CEE4A98AC}" srcOrd="1" destOrd="0" presId="urn:microsoft.com/office/officeart/2018/2/layout/IconVerticalSolidList"/>
    <dgm:cxn modelId="{D29B9ED7-F45F-4F6A-A13B-4ED6A4E34F57}" type="presParOf" srcId="{5A5CB4E8-7D73-4058-B8C4-E515C2F656B0}" destId="{600E0FAB-996A-4DCD-800C-63F6029073FD}" srcOrd="2" destOrd="0" presId="urn:microsoft.com/office/officeart/2018/2/layout/IconVerticalSolidList"/>
    <dgm:cxn modelId="{E6715733-0511-4075-BD2F-2EA879D133C9}" type="presParOf" srcId="{5A5CB4E8-7D73-4058-B8C4-E515C2F656B0}" destId="{E9DE4C84-9896-4E6F-8CDB-DEF5D0C0D353}" srcOrd="3" destOrd="0" presId="urn:microsoft.com/office/officeart/2018/2/layout/IconVerticalSolidList"/>
    <dgm:cxn modelId="{C1F1DA16-ADDE-45C2-8CB8-678AAE03E943}" type="presParOf" srcId="{691192D5-AB8D-4427-99F6-3DA29C9FF3DE}" destId="{2A483E60-AC38-4EC0-927A-61A79D995A5A}" srcOrd="3" destOrd="0" presId="urn:microsoft.com/office/officeart/2018/2/layout/IconVerticalSolidList"/>
    <dgm:cxn modelId="{072AD04E-2864-40DC-9E0E-8C0721B2FE71}" type="presParOf" srcId="{691192D5-AB8D-4427-99F6-3DA29C9FF3DE}" destId="{8C899FBD-C0D8-4249-980A-F5CC2AFC9B5A}" srcOrd="4" destOrd="0" presId="urn:microsoft.com/office/officeart/2018/2/layout/IconVerticalSolidList"/>
    <dgm:cxn modelId="{5F00F1AD-6553-424C-B058-B2C8563E8DD0}" type="presParOf" srcId="{8C899FBD-C0D8-4249-980A-F5CC2AFC9B5A}" destId="{FBE54D54-B2CE-433B-B455-A3A4DFCAEE45}" srcOrd="0" destOrd="0" presId="urn:microsoft.com/office/officeart/2018/2/layout/IconVerticalSolidList"/>
    <dgm:cxn modelId="{1DC9FEF1-6A13-4A77-9375-1A6E54F587C3}" type="presParOf" srcId="{8C899FBD-C0D8-4249-980A-F5CC2AFC9B5A}" destId="{7135336F-31A9-40F2-A718-AF11EB406393}" srcOrd="1" destOrd="0" presId="urn:microsoft.com/office/officeart/2018/2/layout/IconVerticalSolidList"/>
    <dgm:cxn modelId="{72C6D734-163A-4196-B089-2FB1CB9A942E}" type="presParOf" srcId="{8C899FBD-C0D8-4249-980A-F5CC2AFC9B5A}" destId="{A9771EB6-C25A-4BD6-A2BA-638217589276}" srcOrd="2" destOrd="0" presId="urn:microsoft.com/office/officeart/2018/2/layout/IconVerticalSolidList"/>
    <dgm:cxn modelId="{3096A9E7-7372-4744-B996-847FEE7D4E79}" type="presParOf" srcId="{8C899FBD-C0D8-4249-980A-F5CC2AFC9B5A}" destId="{92B233E6-64AC-4174-95DF-E3DFD33BE9F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69C2045-8D6A-44D2-8EA8-BC7D716285A7}" type="doc">
      <dgm:prSet loTypeId="urn:microsoft.com/office/officeart/2018/5/layout/IconCircleLabelList" loCatId="icon" qsTypeId="urn:microsoft.com/office/officeart/2005/8/quickstyle/simple1" qsCatId="simple" csTypeId="urn:microsoft.com/office/officeart/2018/5/colors/Iconchunking_neutralbg_accent4_2" csCatId="accent4" phldr="1"/>
      <dgm:spPr/>
      <dgm:t>
        <a:bodyPr/>
        <a:lstStyle/>
        <a:p>
          <a:endParaRPr lang="en-US"/>
        </a:p>
      </dgm:t>
    </dgm:pt>
    <dgm:pt modelId="{52947912-6F98-4701-95E0-EB84F9414476}">
      <dgm:prSet/>
      <dgm:spPr/>
      <dgm:t>
        <a:bodyPr/>
        <a:lstStyle/>
        <a:p>
          <a:pPr>
            <a:lnSpc>
              <a:spcPct val="100000"/>
            </a:lnSpc>
            <a:defRPr cap="all"/>
          </a:pPr>
          <a:r>
            <a:rPr lang="en-IN" b="1"/>
            <a:t>1. Realistic Animation:</a:t>
          </a:r>
          <a:r>
            <a:rPr lang="en-IN"/>
            <a:t> The main goal is to produce realistic animations of the highest calibre that smoothly transfer motion from a driving video to a target image. The objective is to produce animations that move fluidly and naturally, capturing the spirit of the source material.</a:t>
          </a:r>
          <a:endParaRPr lang="en-US"/>
        </a:p>
      </dgm:t>
    </dgm:pt>
    <dgm:pt modelId="{4D041284-407A-4D22-A888-BF4BBEF063FE}" type="parTrans" cxnId="{31FA9657-E4AE-4AA5-B4B4-55EF83F8FB4C}">
      <dgm:prSet/>
      <dgm:spPr/>
      <dgm:t>
        <a:bodyPr/>
        <a:lstStyle/>
        <a:p>
          <a:endParaRPr lang="en-US"/>
        </a:p>
      </dgm:t>
    </dgm:pt>
    <dgm:pt modelId="{675C986D-7E91-496E-8639-C4DF6BCFD8C5}" type="sibTrans" cxnId="{31FA9657-E4AE-4AA5-B4B4-55EF83F8FB4C}">
      <dgm:prSet/>
      <dgm:spPr/>
      <dgm:t>
        <a:bodyPr/>
        <a:lstStyle/>
        <a:p>
          <a:endParaRPr lang="en-US"/>
        </a:p>
      </dgm:t>
    </dgm:pt>
    <dgm:pt modelId="{20A91DF4-B78D-4FC7-B668-4DB29B1CC765}">
      <dgm:prSet/>
      <dgm:spPr/>
      <dgm:t>
        <a:bodyPr/>
        <a:lstStyle/>
        <a:p>
          <a:pPr>
            <a:lnSpc>
              <a:spcPct val="100000"/>
            </a:lnSpc>
            <a:defRPr cap="all"/>
          </a:pPr>
          <a:r>
            <a:rPr lang="en-IN" b="1"/>
            <a:t>2. Dynamic Visual Content:</a:t>
          </a:r>
          <a:r>
            <a:rPr lang="en-IN"/>
            <a:t> Using deepfake technology, static images are animated to create dynamic visual content. It improves narrative powers and engages viewers by adding movement and life to the visuals by animating previously static parts inside an image.</a:t>
          </a:r>
          <a:endParaRPr lang="en-US"/>
        </a:p>
      </dgm:t>
    </dgm:pt>
    <dgm:pt modelId="{2DCC639B-07E3-4D8F-A366-7CC2263C2400}" type="parTrans" cxnId="{8511D652-3067-416F-AFCF-8F81AF6BBC35}">
      <dgm:prSet/>
      <dgm:spPr/>
      <dgm:t>
        <a:bodyPr/>
        <a:lstStyle/>
        <a:p>
          <a:endParaRPr lang="en-US"/>
        </a:p>
      </dgm:t>
    </dgm:pt>
    <dgm:pt modelId="{59D2AF7B-0702-4426-AE92-960771BAEBD8}" type="sibTrans" cxnId="{8511D652-3067-416F-AFCF-8F81AF6BBC35}">
      <dgm:prSet/>
      <dgm:spPr/>
      <dgm:t>
        <a:bodyPr/>
        <a:lstStyle/>
        <a:p>
          <a:endParaRPr lang="en-US"/>
        </a:p>
      </dgm:t>
    </dgm:pt>
    <dgm:pt modelId="{8532744C-DE8F-4E4D-A02E-F545E7C25CFE}">
      <dgm:prSet/>
      <dgm:spPr/>
      <dgm:t>
        <a:bodyPr/>
        <a:lstStyle/>
        <a:p>
          <a:pPr>
            <a:lnSpc>
              <a:spcPct val="100000"/>
            </a:lnSpc>
            <a:defRPr cap="all"/>
          </a:pPr>
          <a:r>
            <a:rPr lang="en-IN" b="1"/>
            <a:t>3. Interactive Experiences:</a:t>
          </a:r>
          <a:r>
            <a:rPr lang="en-IN"/>
            <a:t> Another goal is to use animation to make interactive experiences possible. The animation promotes user engagement and immerses users in dynamic virtual environments in applications such as gaming, virtual reality, and augmented reality.</a:t>
          </a:r>
          <a:endParaRPr lang="en-US"/>
        </a:p>
      </dgm:t>
    </dgm:pt>
    <dgm:pt modelId="{3E1D94A7-AE2D-4AAE-86E3-81E0A59A3E8B}" type="parTrans" cxnId="{D8D0BA16-253C-495E-9A5F-73837293E58C}">
      <dgm:prSet/>
      <dgm:spPr/>
      <dgm:t>
        <a:bodyPr/>
        <a:lstStyle/>
        <a:p>
          <a:endParaRPr lang="en-US"/>
        </a:p>
      </dgm:t>
    </dgm:pt>
    <dgm:pt modelId="{BA3C86DB-76E8-4B92-88AE-14598F11F0E8}" type="sibTrans" cxnId="{D8D0BA16-253C-495E-9A5F-73837293E58C}">
      <dgm:prSet/>
      <dgm:spPr/>
      <dgm:t>
        <a:bodyPr/>
        <a:lstStyle/>
        <a:p>
          <a:endParaRPr lang="en-US"/>
        </a:p>
      </dgm:t>
    </dgm:pt>
    <dgm:pt modelId="{EB692546-3A12-4E48-A2EE-39D95EC32D49}">
      <dgm:prSet/>
      <dgm:spPr/>
      <dgm:t>
        <a:bodyPr/>
        <a:lstStyle/>
        <a:p>
          <a:pPr>
            <a:lnSpc>
              <a:spcPct val="100000"/>
            </a:lnSpc>
            <a:defRPr cap="all"/>
          </a:pPr>
          <a:r>
            <a:rPr lang="en-IN" b="1"/>
            <a:t>4. Creative Expression:</a:t>
          </a:r>
          <a:r>
            <a:rPr lang="en-IN"/>
            <a:t> Deepfake-based image animation gives artists, designers, and content producers a platform for their creative expression by bringing life to their static graphics. By utilising the power of motion, it allows them to experiment with new types of visual storytelling and communication.</a:t>
          </a:r>
          <a:endParaRPr lang="en-US"/>
        </a:p>
      </dgm:t>
    </dgm:pt>
    <dgm:pt modelId="{BCE599C8-419F-4D5A-8525-B53C111E560A}" type="parTrans" cxnId="{327ABA58-655A-4CB3-AD3A-348AB5806B92}">
      <dgm:prSet/>
      <dgm:spPr/>
      <dgm:t>
        <a:bodyPr/>
        <a:lstStyle/>
        <a:p>
          <a:endParaRPr lang="en-US"/>
        </a:p>
      </dgm:t>
    </dgm:pt>
    <dgm:pt modelId="{D48751A2-087E-4435-B8FD-872271DE5B99}" type="sibTrans" cxnId="{327ABA58-655A-4CB3-AD3A-348AB5806B92}">
      <dgm:prSet/>
      <dgm:spPr/>
      <dgm:t>
        <a:bodyPr/>
        <a:lstStyle/>
        <a:p>
          <a:endParaRPr lang="en-US"/>
        </a:p>
      </dgm:t>
    </dgm:pt>
    <dgm:pt modelId="{CDBA2306-41A1-4E36-87A7-CA7E60134016}">
      <dgm:prSet/>
      <dgm:spPr/>
      <dgm:t>
        <a:bodyPr/>
        <a:lstStyle/>
        <a:p>
          <a:pPr>
            <a:lnSpc>
              <a:spcPct val="100000"/>
            </a:lnSpc>
            <a:defRPr cap="all"/>
          </a:pPr>
          <a:r>
            <a:rPr lang="en-IN" b="1"/>
            <a:t>5. Seamless Integration:</a:t>
          </a:r>
          <a:r>
            <a:rPr lang="en-IN"/>
            <a:t> The driving video and the target image must be seamlessly integrated to achieve the goal. By preserving consistency and coherence between the motion carried over from the video and the static aspects of the image, the animation should appear as a logical extension of the original video.</a:t>
          </a:r>
          <a:endParaRPr lang="en-US"/>
        </a:p>
      </dgm:t>
    </dgm:pt>
    <dgm:pt modelId="{06C5B153-E0DE-4453-8D8D-96E5F2B39788}" type="parTrans" cxnId="{EAA2B60E-9EC9-4D0F-BD73-7EA4B6F72FC5}">
      <dgm:prSet/>
      <dgm:spPr/>
      <dgm:t>
        <a:bodyPr/>
        <a:lstStyle/>
        <a:p>
          <a:endParaRPr lang="en-US"/>
        </a:p>
      </dgm:t>
    </dgm:pt>
    <dgm:pt modelId="{5D2D797A-B267-491F-986B-EBE42622C53C}" type="sibTrans" cxnId="{EAA2B60E-9EC9-4D0F-BD73-7EA4B6F72FC5}">
      <dgm:prSet/>
      <dgm:spPr/>
      <dgm:t>
        <a:bodyPr/>
        <a:lstStyle/>
        <a:p>
          <a:endParaRPr lang="en-US"/>
        </a:p>
      </dgm:t>
    </dgm:pt>
    <dgm:pt modelId="{89DB1C8F-3FA8-4D08-970E-856ED24FB8B0}" type="pres">
      <dgm:prSet presAssocID="{869C2045-8D6A-44D2-8EA8-BC7D716285A7}" presName="root" presStyleCnt="0">
        <dgm:presLayoutVars>
          <dgm:dir/>
          <dgm:resizeHandles val="exact"/>
        </dgm:presLayoutVars>
      </dgm:prSet>
      <dgm:spPr/>
    </dgm:pt>
    <dgm:pt modelId="{DB3C4534-D00B-4644-B195-DE5A1BAF170B}" type="pres">
      <dgm:prSet presAssocID="{52947912-6F98-4701-95E0-EB84F9414476}" presName="compNode" presStyleCnt="0"/>
      <dgm:spPr/>
    </dgm:pt>
    <dgm:pt modelId="{2829AFE9-C926-4C97-A2A9-DCCFEA6A4170}" type="pres">
      <dgm:prSet presAssocID="{52947912-6F98-4701-95E0-EB84F9414476}" presName="iconBgRect" presStyleLbl="bgShp" presStyleIdx="0" presStyleCnt="5"/>
      <dgm:spPr/>
    </dgm:pt>
    <dgm:pt modelId="{6B0F30FA-2349-49B1-83C9-DA2DDAFEBA65}" type="pres">
      <dgm:prSet presAssocID="{52947912-6F98-4701-95E0-EB84F941447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pper board"/>
        </a:ext>
      </dgm:extLst>
    </dgm:pt>
    <dgm:pt modelId="{A99408A6-7A8E-4485-8BA1-2520A8BA5662}" type="pres">
      <dgm:prSet presAssocID="{52947912-6F98-4701-95E0-EB84F9414476}" presName="spaceRect" presStyleCnt="0"/>
      <dgm:spPr/>
    </dgm:pt>
    <dgm:pt modelId="{9821B92A-703A-45ED-835A-787D285B6630}" type="pres">
      <dgm:prSet presAssocID="{52947912-6F98-4701-95E0-EB84F9414476}" presName="textRect" presStyleLbl="revTx" presStyleIdx="0" presStyleCnt="5">
        <dgm:presLayoutVars>
          <dgm:chMax val="1"/>
          <dgm:chPref val="1"/>
        </dgm:presLayoutVars>
      </dgm:prSet>
      <dgm:spPr/>
    </dgm:pt>
    <dgm:pt modelId="{19CDC288-61C2-4136-91A4-A921FD0E3686}" type="pres">
      <dgm:prSet presAssocID="{675C986D-7E91-496E-8639-C4DF6BCFD8C5}" presName="sibTrans" presStyleCnt="0"/>
      <dgm:spPr/>
    </dgm:pt>
    <dgm:pt modelId="{C3AEAE6C-1C33-4200-BA77-5741925DF603}" type="pres">
      <dgm:prSet presAssocID="{20A91DF4-B78D-4FC7-B668-4DB29B1CC765}" presName="compNode" presStyleCnt="0"/>
      <dgm:spPr/>
    </dgm:pt>
    <dgm:pt modelId="{6D68FB2A-3A43-49FD-92A9-C3A75FC57AB4}" type="pres">
      <dgm:prSet presAssocID="{20A91DF4-B78D-4FC7-B668-4DB29B1CC765}" presName="iconBgRect" presStyleLbl="bgShp" presStyleIdx="1" presStyleCnt="5"/>
      <dgm:spPr/>
    </dgm:pt>
    <dgm:pt modelId="{268D9CC1-6273-47F6-B0A1-820518AE9613}" type="pres">
      <dgm:prSet presAssocID="{20A91DF4-B78D-4FC7-B668-4DB29B1CC76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ideo camera"/>
        </a:ext>
      </dgm:extLst>
    </dgm:pt>
    <dgm:pt modelId="{0CFDBBED-D42D-42EC-A504-EDBF47B60959}" type="pres">
      <dgm:prSet presAssocID="{20A91DF4-B78D-4FC7-B668-4DB29B1CC765}" presName="spaceRect" presStyleCnt="0"/>
      <dgm:spPr/>
    </dgm:pt>
    <dgm:pt modelId="{F7342C43-9576-40A1-ACB0-E1BC7497283E}" type="pres">
      <dgm:prSet presAssocID="{20A91DF4-B78D-4FC7-B668-4DB29B1CC765}" presName="textRect" presStyleLbl="revTx" presStyleIdx="1" presStyleCnt="5">
        <dgm:presLayoutVars>
          <dgm:chMax val="1"/>
          <dgm:chPref val="1"/>
        </dgm:presLayoutVars>
      </dgm:prSet>
      <dgm:spPr/>
    </dgm:pt>
    <dgm:pt modelId="{51431596-B548-4FAB-92BE-D6E83AA78B72}" type="pres">
      <dgm:prSet presAssocID="{59D2AF7B-0702-4426-AE92-960771BAEBD8}" presName="sibTrans" presStyleCnt="0"/>
      <dgm:spPr/>
    </dgm:pt>
    <dgm:pt modelId="{AD0BE6AF-5D58-4CFF-9596-70B813E2D028}" type="pres">
      <dgm:prSet presAssocID="{8532744C-DE8F-4E4D-A02E-F545E7C25CFE}" presName="compNode" presStyleCnt="0"/>
      <dgm:spPr/>
    </dgm:pt>
    <dgm:pt modelId="{BCA656D1-8A47-4CD4-A67D-4D57D99AFF47}" type="pres">
      <dgm:prSet presAssocID="{8532744C-DE8F-4E4D-A02E-F545E7C25CFE}" presName="iconBgRect" presStyleLbl="bgShp" presStyleIdx="2" presStyleCnt="5"/>
      <dgm:spPr/>
    </dgm:pt>
    <dgm:pt modelId="{6E885561-4572-4B13-9DB4-15ACCB31901E}" type="pres">
      <dgm:prSet presAssocID="{8532744C-DE8F-4E4D-A02E-F545E7C25CF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Virtual RealityHeadset"/>
        </a:ext>
      </dgm:extLst>
    </dgm:pt>
    <dgm:pt modelId="{8E373F51-D6C7-4519-8228-FC550A969EBF}" type="pres">
      <dgm:prSet presAssocID="{8532744C-DE8F-4E4D-A02E-F545E7C25CFE}" presName="spaceRect" presStyleCnt="0"/>
      <dgm:spPr/>
    </dgm:pt>
    <dgm:pt modelId="{10209CF3-687A-46CB-901B-5554EC55AD32}" type="pres">
      <dgm:prSet presAssocID="{8532744C-DE8F-4E4D-A02E-F545E7C25CFE}" presName="textRect" presStyleLbl="revTx" presStyleIdx="2" presStyleCnt="5">
        <dgm:presLayoutVars>
          <dgm:chMax val="1"/>
          <dgm:chPref val="1"/>
        </dgm:presLayoutVars>
      </dgm:prSet>
      <dgm:spPr/>
    </dgm:pt>
    <dgm:pt modelId="{70AE28BA-C6E4-4B7C-995A-44D1851D632A}" type="pres">
      <dgm:prSet presAssocID="{BA3C86DB-76E8-4B92-88AE-14598F11F0E8}" presName="sibTrans" presStyleCnt="0"/>
      <dgm:spPr/>
    </dgm:pt>
    <dgm:pt modelId="{6B9585E3-B710-4B6E-A188-9ED0481413E0}" type="pres">
      <dgm:prSet presAssocID="{EB692546-3A12-4E48-A2EE-39D95EC32D49}" presName="compNode" presStyleCnt="0"/>
      <dgm:spPr/>
    </dgm:pt>
    <dgm:pt modelId="{6CEF2EF2-994F-40BC-8387-59B07B487B45}" type="pres">
      <dgm:prSet presAssocID="{EB692546-3A12-4E48-A2EE-39D95EC32D49}" presName="iconBgRect" presStyleLbl="bgShp" presStyleIdx="3" presStyleCnt="5"/>
      <dgm:spPr/>
    </dgm:pt>
    <dgm:pt modelId="{25A1B263-E722-41F1-894A-D227295645CD}" type="pres">
      <dgm:prSet presAssocID="{EB692546-3A12-4E48-A2EE-39D95EC32D4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Artist"/>
        </a:ext>
      </dgm:extLst>
    </dgm:pt>
    <dgm:pt modelId="{A5261B56-D59E-4C72-83E9-8EFF3ED75AB1}" type="pres">
      <dgm:prSet presAssocID="{EB692546-3A12-4E48-A2EE-39D95EC32D49}" presName="spaceRect" presStyleCnt="0"/>
      <dgm:spPr/>
    </dgm:pt>
    <dgm:pt modelId="{2A04D317-D86E-4EAE-9971-5EAFD59A1969}" type="pres">
      <dgm:prSet presAssocID="{EB692546-3A12-4E48-A2EE-39D95EC32D49}" presName="textRect" presStyleLbl="revTx" presStyleIdx="3" presStyleCnt="5">
        <dgm:presLayoutVars>
          <dgm:chMax val="1"/>
          <dgm:chPref val="1"/>
        </dgm:presLayoutVars>
      </dgm:prSet>
      <dgm:spPr/>
    </dgm:pt>
    <dgm:pt modelId="{A60C9DCB-5188-46B2-B0EE-BD30DDDD0437}" type="pres">
      <dgm:prSet presAssocID="{D48751A2-087E-4435-B8FD-872271DE5B99}" presName="sibTrans" presStyleCnt="0"/>
      <dgm:spPr/>
    </dgm:pt>
    <dgm:pt modelId="{DE337C4C-6AD4-452C-B232-EFE05A6EDC49}" type="pres">
      <dgm:prSet presAssocID="{CDBA2306-41A1-4E36-87A7-CA7E60134016}" presName="compNode" presStyleCnt="0"/>
      <dgm:spPr/>
    </dgm:pt>
    <dgm:pt modelId="{082B44BA-8078-4B40-B6D9-41B5B224B89E}" type="pres">
      <dgm:prSet presAssocID="{CDBA2306-41A1-4E36-87A7-CA7E60134016}" presName="iconBgRect" presStyleLbl="bgShp" presStyleIdx="4" presStyleCnt="5"/>
      <dgm:spPr/>
    </dgm:pt>
    <dgm:pt modelId="{92BBF1E4-420E-4957-87A9-821C31DBA3F5}" type="pres">
      <dgm:prSet presAssocID="{CDBA2306-41A1-4E36-87A7-CA7E6013401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ullseye"/>
        </a:ext>
      </dgm:extLst>
    </dgm:pt>
    <dgm:pt modelId="{7A602E3D-37C5-4FD9-A835-B004997FE87E}" type="pres">
      <dgm:prSet presAssocID="{CDBA2306-41A1-4E36-87A7-CA7E60134016}" presName="spaceRect" presStyleCnt="0"/>
      <dgm:spPr/>
    </dgm:pt>
    <dgm:pt modelId="{A3E852F0-3099-43C6-BC6F-698DF126CF08}" type="pres">
      <dgm:prSet presAssocID="{CDBA2306-41A1-4E36-87A7-CA7E60134016}" presName="textRect" presStyleLbl="revTx" presStyleIdx="4" presStyleCnt="5">
        <dgm:presLayoutVars>
          <dgm:chMax val="1"/>
          <dgm:chPref val="1"/>
        </dgm:presLayoutVars>
      </dgm:prSet>
      <dgm:spPr/>
    </dgm:pt>
  </dgm:ptLst>
  <dgm:cxnLst>
    <dgm:cxn modelId="{97D0C504-0C29-4717-B863-98F555CDC218}" type="presOf" srcId="{EB692546-3A12-4E48-A2EE-39D95EC32D49}" destId="{2A04D317-D86E-4EAE-9971-5EAFD59A1969}" srcOrd="0" destOrd="0" presId="urn:microsoft.com/office/officeart/2018/5/layout/IconCircleLabelList"/>
    <dgm:cxn modelId="{D754110C-913A-44C6-A07A-6C1C3618DE00}" type="presOf" srcId="{20A91DF4-B78D-4FC7-B668-4DB29B1CC765}" destId="{F7342C43-9576-40A1-ACB0-E1BC7497283E}" srcOrd="0" destOrd="0" presId="urn:microsoft.com/office/officeart/2018/5/layout/IconCircleLabelList"/>
    <dgm:cxn modelId="{EAA2B60E-9EC9-4D0F-BD73-7EA4B6F72FC5}" srcId="{869C2045-8D6A-44D2-8EA8-BC7D716285A7}" destId="{CDBA2306-41A1-4E36-87A7-CA7E60134016}" srcOrd="4" destOrd="0" parTransId="{06C5B153-E0DE-4453-8D8D-96E5F2B39788}" sibTransId="{5D2D797A-B267-491F-986B-EBE42622C53C}"/>
    <dgm:cxn modelId="{D8D0BA16-253C-495E-9A5F-73837293E58C}" srcId="{869C2045-8D6A-44D2-8EA8-BC7D716285A7}" destId="{8532744C-DE8F-4E4D-A02E-F545E7C25CFE}" srcOrd="2" destOrd="0" parTransId="{3E1D94A7-AE2D-4AAE-86E3-81E0A59A3E8B}" sibTransId="{BA3C86DB-76E8-4B92-88AE-14598F11F0E8}"/>
    <dgm:cxn modelId="{6053041B-54CF-4A9D-B4C5-F39F8ACD6C33}" type="presOf" srcId="{CDBA2306-41A1-4E36-87A7-CA7E60134016}" destId="{A3E852F0-3099-43C6-BC6F-698DF126CF08}" srcOrd="0" destOrd="0" presId="urn:microsoft.com/office/officeart/2018/5/layout/IconCircleLabelList"/>
    <dgm:cxn modelId="{107FD061-9A46-49C7-822C-A554A607A87C}" type="presOf" srcId="{869C2045-8D6A-44D2-8EA8-BC7D716285A7}" destId="{89DB1C8F-3FA8-4D08-970E-856ED24FB8B0}" srcOrd="0" destOrd="0" presId="urn:microsoft.com/office/officeart/2018/5/layout/IconCircleLabelList"/>
    <dgm:cxn modelId="{8511D652-3067-416F-AFCF-8F81AF6BBC35}" srcId="{869C2045-8D6A-44D2-8EA8-BC7D716285A7}" destId="{20A91DF4-B78D-4FC7-B668-4DB29B1CC765}" srcOrd="1" destOrd="0" parTransId="{2DCC639B-07E3-4D8F-A366-7CC2263C2400}" sibTransId="{59D2AF7B-0702-4426-AE92-960771BAEBD8}"/>
    <dgm:cxn modelId="{31FA9657-E4AE-4AA5-B4B4-55EF83F8FB4C}" srcId="{869C2045-8D6A-44D2-8EA8-BC7D716285A7}" destId="{52947912-6F98-4701-95E0-EB84F9414476}" srcOrd="0" destOrd="0" parTransId="{4D041284-407A-4D22-A888-BF4BBEF063FE}" sibTransId="{675C986D-7E91-496E-8639-C4DF6BCFD8C5}"/>
    <dgm:cxn modelId="{327ABA58-655A-4CB3-AD3A-348AB5806B92}" srcId="{869C2045-8D6A-44D2-8EA8-BC7D716285A7}" destId="{EB692546-3A12-4E48-A2EE-39D95EC32D49}" srcOrd="3" destOrd="0" parTransId="{BCE599C8-419F-4D5A-8525-B53C111E560A}" sibTransId="{D48751A2-087E-4435-B8FD-872271DE5B99}"/>
    <dgm:cxn modelId="{8710F5AE-07C7-4E56-A838-94F9CE2D3B04}" type="presOf" srcId="{52947912-6F98-4701-95E0-EB84F9414476}" destId="{9821B92A-703A-45ED-835A-787D285B6630}" srcOrd="0" destOrd="0" presId="urn:microsoft.com/office/officeart/2018/5/layout/IconCircleLabelList"/>
    <dgm:cxn modelId="{C66E95FB-ED47-4338-89FB-55C2B6339938}" type="presOf" srcId="{8532744C-DE8F-4E4D-A02E-F545E7C25CFE}" destId="{10209CF3-687A-46CB-901B-5554EC55AD32}" srcOrd="0" destOrd="0" presId="urn:microsoft.com/office/officeart/2018/5/layout/IconCircleLabelList"/>
    <dgm:cxn modelId="{4CA59C63-9229-484E-A958-1EF2FC9280FA}" type="presParOf" srcId="{89DB1C8F-3FA8-4D08-970E-856ED24FB8B0}" destId="{DB3C4534-D00B-4644-B195-DE5A1BAF170B}" srcOrd="0" destOrd="0" presId="urn:microsoft.com/office/officeart/2018/5/layout/IconCircleLabelList"/>
    <dgm:cxn modelId="{80567BAA-DAEB-4329-9D72-9EF4E2381D20}" type="presParOf" srcId="{DB3C4534-D00B-4644-B195-DE5A1BAF170B}" destId="{2829AFE9-C926-4C97-A2A9-DCCFEA6A4170}" srcOrd="0" destOrd="0" presId="urn:microsoft.com/office/officeart/2018/5/layout/IconCircleLabelList"/>
    <dgm:cxn modelId="{F8FB3942-0D17-4046-9A3D-2020B95EA1AB}" type="presParOf" srcId="{DB3C4534-D00B-4644-B195-DE5A1BAF170B}" destId="{6B0F30FA-2349-49B1-83C9-DA2DDAFEBA65}" srcOrd="1" destOrd="0" presId="urn:microsoft.com/office/officeart/2018/5/layout/IconCircleLabelList"/>
    <dgm:cxn modelId="{07294609-C25F-4DC7-978A-6B458CB7C6B4}" type="presParOf" srcId="{DB3C4534-D00B-4644-B195-DE5A1BAF170B}" destId="{A99408A6-7A8E-4485-8BA1-2520A8BA5662}" srcOrd="2" destOrd="0" presId="urn:microsoft.com/office/officeart/2018/5/layout/IconCircleLabelList"/>
    <dgm:cxn modelId="{92EEF2CB-4DF9-4AA0-B326-24355C9C21CF}" type="presParOf" srcId="{DB3C4534-D00B-4644-B195-DE5A1BAF170B}" destId="{9821B92A-703A-45ED-835A-787D285B6630}" srcOrd="3" destOrd="0" presId="urn:microsoft.com/office/officeart/2018/5/layout/IconCircleLabelList"/>
    <dgm:cxn modelId="{6F7DB058-6903-427B-8D57-5716F0386D2F}" type="presParOf" srcId="{89DB1C8F-3FA8-4D08-970E-856ED24FB8B0}" destId="{19CDC288-61C2-4136-91A4-A921FD0E3686}" srcOrd="1" destOrd="0" presId="urn:microsoft.com/office/officeart/2018/5/layout/IconCircleLabelList"/>
    <dgm:cxn modelId="{00DEB059-B86F-4BA0-9229-BEDC7185DAE4}" type="presParOf" srcId="{89DB1C8F-3FA8-4D08-970E-856ED24FB8B0}" destId="{C3AEAE6C-1C33-4200-BA77-5741925DF603}" srcOrd="2" destOrd="0" presId="urn:microsoft.com/office/officeart/2018/5/layout/IconCircleLabelList"/>
    <dgm:cxn modelId="{082DA103-6762-481A-81C8-F8AB2EC9983B}" type="presParOf" srcId="{C3AEAE6C-1C33-4200-BA77-5741925DF603}" destId="{6D68FB2A-3A43-49FD-92A9-C3A75FC57AB4}" srcOrd="0" destOrd="0" presId="urn:microsoft.com/office/officeart/2018/5/layout/IconCircleLabelList"/>
    <dgm:cxn modelId="{611A6EAE-CD82-4243-8A38-E5BB089F4F5E}" type="presParOf" srcId="{C3AEAE6C-1C33-4200-BA77-5741925DF603}" destId="{268D9CC1-6273-47F6-B0A1-820518AE9613}" srcOrd="1" destOrd="0" presId="urn:microsoft.com/office/officeart/2018/5/layout/IconCircleLabelList"/>
    <dgm:cxn modelId="{32DAF67F-EDD1-434C-9F71-D2E36DE35657}" type="presParOf" srcId="{C3AEAE6C-1C33-4200-BA77-5741925DF603}" destId="{0CFDBBED-D42D-42EC-A504-EDBF47B60959}" srcOrd="2" destOrd="0" presId="urn:microsoft.com/office/officeart/2018/5/layout/IconCircleLabelList"/>
    <dgm:cxn modelId="{A42E2936-6098-4B5A-B515-B2A2F50BA893}" type="presParOf" srcId="{C3AEAE6C-1C33-4200-BA77-5741925DF603}" destId="{F7342C43-9576-40A1-ACB0-E1BC7497283E}" srcOrd="3" destOrd="0" presId="urn:microsoft.com/office/officeart/2018/5/layout/IconCircleLabelList"/>
    <dgm:cxn modelId="{40C8C37F-44DA-4867-A811-1C1E90C21EAA}" type="presParOf" srcId="{89DB1C8F-3FA8-4D08-970E-856ED24FB8B0}" destId="{51431596-B548-4FAB-92BE-D6E83AA78B72}" srcOrd="3" destOrd="0" presId="urn:microsoft.com/office/officeart/2018/5/layout/IconCircleLabelList"/>
    <dgm:cxn modelId="{FFD9892B-2A4C-49F2-A908-BB37593F650C}" type="presParOf" srcId="{89DB1C8F-3FA8-4D08-970E-856ED24FB8B0}" destId="{AD0BE6AF-5D58-4CFF-9596-70B813E2D028}" srcOrd="4" destOrd="0" presId="urn:microsoft.com/office/officeart/2018/5/layout/IconCircleLabelList"/>
    <dgm:cxn modelId="{5A5D85BA-966C-417D-B388-AB40CF93E557}" type="presParOf" srcId="{AD0BE6AF-5D58-4CFF-9596-70B813E2D028}" destId="{BCA656D1-8A47-4CD4-A67D-4D57D99AFF47}" srcOrd="0" destOrd="0" presId="urn:microsoft.com/office/officeart/2018/5/layout/IconCircleLabelList"/>
    <dgm:cxn modelId="{EC05FE33-826D-43BA-9767-545E73799A05}" type="presParOf" srcId="{AD0BE6AF-5D58-4CFF-9596-70B813E2D028}" destId="{6E885561-4572-4B13-9DB4-15ACCB31901E}" srcOrd="1" destOrd="0" presId="urn:microsoft.com/office/officeart/2018/5/layout/IconCircleLabelList"/>
    <dgm:cxn modelId="{3C6FDFA2-4973-47EC-9AE1-3FBAFC26CD00}" type="presParOf" srcId="{AD0BE6AF-5D58-4CFF-9596-70B813E2D028}" destId="{8E373F51-D6C7-4519-8228-FC550A969EBF}" srcOrd="2" destOrd="0" presId="urn:microsoft.com/office/officeart/2018/5/layout/IconCircleLabelList"/>
    <dgm:cxn modelId="{6487B201-4A4C-4A96-9078-DABD96C69121}" type="presParOf" srcId="{AD0BE6AF-5D58-4CFF-9596-70B813E2D028}" destId="{10209CF3-687A-46CB-901B-5554EC55AD32}" srcOrd="3" destOrd="0" presId="urn:microsoft.com/office/officeart/2018/5/layout/IconCircleLabelList"/>
    <dgm:cxn modelId="{1118DA0A-F6BF-44CF-B948-BDF27DCEBEE2}" type="presParOf" srcId="{89DB1C8F-3FA8-4D08-970E-856ED24FB8B0}" destId="{70AE28BA-C6E4-4B7C-995A-44D1851D632A}" srcOrd="5" destOrd="0" presId="urn:microsoft.com/office/officeart/2018/5/layout/IconCircleLabelList"/>
    <dgm:cxn modelId="{C2168A2B-BA5F-43B1-BD91-C68F04C80755}" type="presParOf" srcId="{89DB1C8F-3FA8-4D08-970E-856ED24FB8B0}" destId="{6B9585E3-B710-4B6E-A188-9ED0481413E0}" srcOrd="6" destOrd="0" presId="urn:microsoft.com/office/officeart/2018/5/layout/IconCircleLabelList"/>
    <dgm:cxn modelId="{E1B2E731-C285-414B-96E1-9A7189884C4D}" type="presParOf" srcId="{6B9585E3-B710-4B6E-A188-9ED0481413E0}" destId="{6CEF2EF2-994F-40BC-8387-59B07B487B45}" srcOrd="0" destOrd="0" presId="urn:microsoft.com/office/officeart/2018/5/layout/IconCircleLabelList"/>
    <dgm:cxn modelId="{8D83A7ED-D499-415E-9F67-CD3A859D4471}" type="presParOf" srcId="{6B9585E3-B710-4B6E-A188-9ED0481413E0}" destId="{25A1B263-E722-41F1-894A-D227295645CD}" srcOrd="1" destOrd="0" presId="urn:microsoft.com/office/officeart/2018/5/layout/IconCircleLabelList"/>
    <dgm:cxn modelId="{3EB31160-E473-4F20-980D-D1059CEA0903}" type="presParOf" srcId="{6B9585E3-B710-4B6E-A188-9ED0481413E0}" destId="{A5261B56-D59E-4C72-83E9-8EFF3ED75AB1}" srcOrd="2" destOrd="0" presId="urn:microsoft.com/office/officeart/2018/5/layout/IconCircleLabelList"/>
    <dgm:cxn modelId="{A13439AF-FF1E-4D66-95A9-EF5749278442}" type="presParOf" srcId="{6B9585E3-B710-4B6E-A188-9ED0481413E0}" destId="{2A04D317-D86E-4EAE-9971-5EAFD59A1969}" srcOrd="3" destOrd="0" presId="urn:microsoft.com/office/officeart/2018/5/layout/IconCircleLabelList"/>
    <dgm:cxn modelId="{AF7CC08F-B3AE-49EE-9149-C6AD445E1861}" type="presParOf" srcId="{89DB1C8F-3FA8-4D08-970E-856ED24FB8B0}" destId="{A60C9DCB-5188-46B2-B0EE-BD30DDDD0437}" srcOrd="7" destOrd="0" presId="urn:microsoft.com/office/officeart/2018/5/layout/IconCircleLabelList"/>
    <dgm:cxn modelId="{0325A745-5B7E-4D4A-8DBE-367B06850416}" type="presParOf" srcId="{89DB1C8F-3FA8-4D08-970E-856ED24FB8B0}" destId="{DE337C4C-6AD4-452C-B232-EFE05A6EDC49}" srcOrd="8" destOrd="0" presId="urn:microsoft.com/office/officeart/2018/5/layout/IconCircleLabelList"/>
    <dgm:cxn modelId="{EF6A0D9D-FC34-44D7-AD2D-B6C063B8F9B4}" type="presParOf" srcId="{DE337C4C-6AD4-452C-B232-EFE05A6EDC49}" destId="{082B44BA-8078-4B40-B6D9-41B5B224B89E}" srcOrd="0" destOrd="0" presId="urn:microsoft.com/office/officeart/2018/5/layout/IconCircleLabelList"/>
    <dgm:cxn modelId="{A3DFC11A-16E2-4EC5-A334-6603EED71C2F}" type="presParOf" srcId="{DE337C4C-6AD4-452C-B232-EFE05A6EDC49}" destId="{92BBF1E4-420E-4957-87A9-821C31DBA3F5}" srcOrd="1" destOrd="0" presId="urn:microsoft.com/office/officeart/2018/5/layout/IconCircleLabelList"/>
    <dgm:cxn modelId="{D6321046-11FC-4CD2-927E-CCEF856F58E8}" type="presParOf" srcId="{DE337C4C-6AD4-452C-B232-EFE05A6EDC49}" destId="{7A602E3D-37C5-4FD9-A835-B004997FE87E}" srcOrd="2" destOrd="0" presId="urn:microsoft.com/office/officeart/2018/5/layout/IconCircleLabelList"/>
    <dgm:cxn modelId="{0E2C8758-681D-4163-942A-AF5B1EB9165C}" type="presParOf" srcId="{DE337C4C-6AD4-452C-B232-EFE05A6EDC49}" destId="{A3E852F0-3099-43C6-BC6F-698DF126CF08}" srcOrd="3" destOrd="0" presId="urn:microsoft.com/office/officeart/2018/5/layout/IconCircleLabelList"/>
  </dgm:cxnLst>
  <dgm:bg>
    <a:solidFill>
      <a:schemeClr val="bg1"/>
    </a:solidFill>
  </dgm:bg>
  <dgm:whole>
    <a:ln w="76200" cap="flat" cmpd="sng" algn="ctr">
      <a:solidFill>
        <a:srgbClr val="FFC000"/>
      </a:solidFill>
      <a:prstDash val="solid"/>
      <a:round/>
      <a:headEnd type="none" w="med" len="med"/>
      <a:tailEnd type="none" w="med" len="med"/>
    </a:ln>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A53E1D4-3121-425D-B59A-4278BE20E060}" type="doc">
      <dgm:prSet loTypeId="urn:microsoft.com/office/officeart/2008/layout/LinedList" loCatId="list" qsTypeId="urn:microsoft.com/office/officeart/2005/8/quickstyle/simple2" qsCatId="simple" csTypeId="urn:microsoft.com/office/officeart/2005/8/colors/accent5_2" csCatId="accent5" phldr="1"/>
      <dgm:spPr/>
      <dgm:t>
        <a:bodyPr/>
        <a:lstStyle/>
        <a:p>
          <a:endParaRPr lang="en-US"/>
        </a:p>
      </dgm:t>
    </dgm:pt>
    <dgm:pt modelId="{5A0DB428-641D-4296-B8E4-BF37BB197391}">
      <dgm:prSet/>
      <dgm:spPr/>
      <dgm:t>
        <a:bodyPr/>
        <a:lstStyle/>
        <a:p>
          <a:r>
            <a:rPr lang="en-US" b="0" i="0" baseline="0"/>
            <a:t>Once the model is trained, a deepfake may be created. Starting from a video, frames are extracted, and all faces are aligned. Each frame is then converted using the trained neural network. The final step is to merge the converted face back to the original frame.</a:t>
          </a:r>
          <a:endParaRPr lang="en-US"/>
        </a:p>
      </dgm:t>
    </dgm:pt>
    <dgm:pt modelId="{D87B6800-2E19-4D4E-8F42-FC31AC50A03A}" type="parTrans" cxnId="{43BC9329-66E7-4CD7-AD6B-23EE3870CBA8}">
      <dgm:prSet/>
      <dgm:spPr/>
      <dgm:t>
        <a:bodyPr/>
        <a:lstStyle/>
        <a:p>
          <a:endParaRPr lang="en-US"/>
        </a:p>
      </dgm:t>
    </dgm:pt>
    <dgm:pt modelId="{ACF54C13-866A-4B55-B88C-AEA7012B9C13}" type="sibTrans" cxnId="{43BC9329-66E7-4CD7-AD6B-23EE3870CBA8}">
      <dgm:prSet/>
      <dgm:spPr/>
      <dgm:t>
        <a:bodyPr/>
        <a:lstStyle/>
        <a:p>
          <a:endParaRPr lang="en-US"/>
        </a:p>
      </dgm:t>
    </dgm:pt>
    <dgm:pt modelId="{2FA4DAC8-164C-4725-8821-05558F8E7E96}">
      <dgm:prSet/>
      <dgm:spPr/>
      <dgm:t>
        <a:bodyPr/>
        <a:lstStyle/>
        <a:p>
          <a:r>
            <a:rPr lang="en-US" b="0" i="0" baseline="0"/>
            <a:t>The creation stage is the only one which does not make use of any machine learning algorithms. The process is to stich a face back onto an image is hard-coded and thus lacks the ability to detect mistakes.</a:t>
          </a:r>
          <a:endParaRPr lang="en-US"/>
        </a:p>
      </dgm:t>
    </dgm:pt>
    <dgm:pt modelId="{6814FC5A-24EC-4DB9-89CA-1C4713977C4D}" type="parTrans" cxnId="{EFA3AE40-4B4D-4888-B6DD-1B020DBEB854}">
      <dgm:prSet/>
      <dgm:spPr/>
      <dgm:t>
        <a:bodyPr/>
        <a:lstStyle/>
        <a:p>
          <a:endParaRPr lang="en-US"/>
        </a:p>
      </dgm:t>
    </dgm:pt>
    <dgm:pt modelId="{4A863951-D345-477A-846F-55AE79C7F92A}" type="sibTrans" cxnId="{EFA3AE40-4B4D-4888-B6DD-1B020DBEB854}">
      <dgm:prSet/>
      <dgm:spPr/>
      <dgm:t>
        <a:bodyPr/>
        <a:lstStyle/>
        <a:p>
          <a:endParaRPr lang="en-US"/>
        </a:p>
      </dgm:t>
    </dgm:pt>
    <dgm:pt modelId="{879619D4-CD07-4689-A0E4-951822F921B2}">
      <dgm:prSet/>
      <dgm:spPr/>
      <dgm:t>
        <a:bodyPr/>
        <a:lstStyle/>
        <a:p>
          <a:r>
            <a:rPr lang="en-US" b="0" i="0" baseline="0"/>
            <a:t>Each frame is also processed independitly which means there is no temporal correlation. A temporal correlation function is a function that gives the statistical correlation between random variable, contingent on the temporal (time) distance between those variables. The lack of this correlation results in the final video having some flickering. </a:t>
          </a:r>
          <a:endParaRPr lang="en-US"/>
        </a:p>
      </dgm:t>
    </dgm:pt>
    <dgm:pt modelId="{1C7C7BB3-E7FC-4C0E-88C5-6BDA2B738A3D}" type="parTrans" cxnId="{371F82FF-1A9A-4644-B4FB-F4C1AAE3F5CA}">
      <dgm:prSet/>
      <dgm:spPr/>
      <dgm:t>
        <a:bodyPr/>
        <a:lstStyle/>
        <a:p>
          <a:endParaRPr lang="en-US"/>
        </a:p>
      </dgm:t>
    </dgm:pt>
    <dgm:pt modelId="{C16F10C8-5633-4D16-8E24-85E385A393DC}" type="sibTrans" cxnId="{371F82FF-1A9A-4644-B4FB-F4C1AAE3F5CA}">
      <dgm:prSet/>
      <dgm:spPr/>
      <dgm:t>
        <a:bodyPr/>
        <a:lstStyle/>
        <a:p>
          <a:endParaRPr lang="en-US"/>
        </a:p>
      </dgm:t>
    </dgm:pt>
    <dgm:pt modelId="{8C0BB21F-049D-4FCE-BE5D-DFEAE506DD30}" type="pres">
      <dgm:prSet presAssocID="{DA53E1D4-3121-425D-B59A-4278BE20E060}" presName="vert0" presStyleCnt="0">
        <dgm:presLayoutVars>
          <dgm:dir/>
          <dgm:animOne val="branch"/>
          <dgm:animLvl val="lvl"/>
        </dgm:presLayoutVars>
      </dgm:prSet>
      <dgm:spPr/>
    </dgm:pt>
    <dgm:pt modelId="{9C0096A7-2BAE-46B3-AB74-2D43B301F051}" type="pres">
      <dgm:prSet presAssocID="{5A0DB428-641D-4296-B8E4-BF37BB197391}" presName="thickLine" presStyleLbl="alignNode1" presStyleIdx="0" presStyleCnt="3"/>
      <dgm:spPr/>
    </dgm:pt>
    <dgm:pt modelId="{B76E9489-0746-45A0-8F43-A9B5B4CBD946}" type="pres">
      <dgm:prSet presAssocID="{5A0DB428-641D-4296-B8E4-BF37BB197391}" presName="horz1" presStyleCnt="0"/>
      <dgm:spPr/>
    </dgm:pt>
    <dgm:pt modelId="{B7AA5867-E8D1-4607-9351-DAD208460AAD}" type="pres">
      <dgm:prSet presAssocID="{5A0DB428-641D-4296-B8E4-BF37BB197391}" presName="tx1" presStyleLbl="revTx" presStyleIdx="0" presStyleCnt="3"/>
      <dgm:spPr/>
    </dgm:pt>
    <dgm:pt modelId="{7854502F-49ED-4E07-927E-B194A58A002A}" type="pres">
      <dgm:prSet presAssocID="{5A0DB428-641D-4296-B8E4-BF37BB197391}" presName="vert1" presStyleCnt="0"/>
      <dgm:spPr/>
    </dgm:pt>
    <dgm:pt modelId="{A6EA2184-888A-40F1-85F2-B226FEFD7D37}" type="pres">
      <dgm:prSet presAssocID="{2FA4DAC8-164C-4725-8821-05558F8E7E96}" presName="thickLine" presStyleLbl="alignNode1" presStyleIdx="1" presStyleCnt="3"/>
      <dgm:spPr/>
    </dgm:pt>
    <dgm:pt modelId="{924DB89B-2774-43AB-8113-29EBA9EAB45D}" type="pres">
      <dgm:prSet presAssocID="{2FA4DAC8-164C-4725-8821-05558F8E7E96}" presName="horz1" presStyleCnt="0"/>
      <dgm:spPr/>
    </dgm:pt>
    <dgm:pt modelId="{2D80AAD0-5690-4B02-BB1E-C8047CAB2B69}" type="pres">
      <dgm:prSet presAssocID="{2FA4DAC8-164C-4725-8821-05558F8E7E96}" presName="tx1" presStyleLbl="revTx" presStyleIdx="1" presStyleCnt="3"/>
      <dgm:spPr/>
    </dgm:pt>
    <dgm:pt modelId="{A19EEBF0-D320-4356-B6FA-0BD45E82EC32}" type="pres">
      <dgm:prSet presAssocID="{2FA4DAC8-164C-4725-8821-05558F8E7E96}" presName="vert1" presStyleCnt="0"/>
      <dgm:spPr/>
    </dgm:pt>
    <dgm:pt modelId="{9C305FB8-6DBC-4CB3-9235-B4D465F01A55}" type="pres">
      <dgm:prSet presAssocID="{879619D4-CD07-4689-A0E4-951822F921B2}" presName="thickLine" presStyleLbl="alignNode1" presStyleIdx="2" presStyleCnt="3"/>
      <dgm:spPr/>
    </dgm:pt>
    <dgm:pt modelId="{D0300E10-56A0-4317-9322-433D4D83FD26}" type="pres">
      <dgm:prSet presAssocID="{879619D4-CD07-4689-A0E4-951822F921B2}" presName="horz1" presStyleCnt="0"/>
      <dgm:spPr/>
    </dgm:pt>
    <dgm:pt modelId="{86A9CDA8-EA58-426F-9B69-CC340345C0D0}" type="pres">
      <dgm:prSet presAssocID="{879619D4-CD07-4689-A0E4-951822F921B2}" presName="tx1" presStyleLbl="revTx" presStyleIdx="2" presStyleCnt="3"/>
      <dgm:spPr/>
    </dgm:pt>
    <dgm:pt modelId="{36CC2FB4-A9F1-4B30-9E8D-19E92537706B}" type="pres">
      <dgm:prSet presAssocID="{879619D4-CD07-4689-A0E4-951822F921B2}" presName="vert1" presStyleCnt="0"/>
      <dgm:spPr/>
    </dgm:pt>
  </dgm:ptLst>
  <dgm:cxnLst>
    <dgm:cxn modelId="{BBF9B100-2133-4EA7-BD1D-9E4CCB49BAF7}" type="presOf" srcId="{2FA4DAC8-164C-4725-8821-05558F8E7E96}" destId="{2D80AAD0-5690-4B02-BB1E-C8047CAB2B69}" srcOrd="0" destOrd="0" presId="urn:microsoft.com/office/officeart/2008/layout/LinedList"/>
    <dgm:cxn modelId="{43BC9329-66E7-4CD7-AD6B-23EE3870CBA8}" srcId="{DA53E1D4-3121-425D-B59A-4278BE20E060}" destId="{5A0DB428-641D-4296-B8E4-BF37BB197391}" srcOrd="0" destOrd="0" parTransId="{D87B6800-2E19-4D4E-8F42-FC31AC50A03A}" sibTransId="{ACF54C13-866A-4B55-B88C-AEA7012B9C13}"/>
    <dgm:cxn modelId="{6562C03E-AE5D-4FF0-BC49-01CC7A9BB23D}" type="presOf" srcId="{DA53E1D4-3121-425D-B59A-4278BE20E060}" destId="{8C0BB21F-049D-4FCE-BE5D-DFEAE506DD30}" srcOrd="0" destOrd="0" presId="urn:microsoft.com/office/officeart/2008/layout/LinedList"/>
    <dgm:cxn modelId="{EFA3AE40-4B4D-4888-B6DD-1B020DBEB854}" srcId="{DA53E1D4-3121-425D-B59A-4278BE20E060}" destId="{2FA4DAC8-164C-4725-8821-05558F8E7E96}" srcOrd="1" destOrd="0" parTransId="{6814FC5A-24EC-4DB9-89CA-1C4713977C4D}" sibTransId="{4A863951-D345-477A-846F-55AE79C7F92A}"/>
    <dgm:cxn modelId="{30DE4F6C-9952-4C43-ADED-D90C36BD54C7}" type="presOf" srcId="{5A0DB428-641D-4296-B8E4-BF37BB197391}" destId="{B7AA5867-E8D1-4607-9351-DAD208460AAD}" srcOrd="0" destOrd="0" presId="urn:microsoft.com/office/officeart/2008/layout/LinedList"/>
    <dgm:cxn modelId="{D8A06BB6-BC1A-404C-8179-D84660E1F963}" type="presOf" srcId="{879619D4-CD07-4689-A0E4-951822F921B2}" destId="{86A9CDA8-EA58-426F-9B69-CC340345C0D0}" srcOrd="0" destOrd="0" presId="urn:microsoft.com/office/officeart/2008/layout/LinedList"/>
    <dgm:cxn modelId="{371F82FF-1A9A-4644-B4FB-F4C1AAE3F5CA}" srcId="{DA53E1D4-3121-425D-B59A-4278BE20E060}" destId="{879619D4-CD07-4689-A0E4-951822F921B2}" srcOrd="2" destOrd="0" parTransId="{1C7C7BB3-E7FC-4C0E-88C5-6BDA2B738A3D}" sibTransId="{C16F10C8-5633-4D16-8E24-85E385A393DC}"/>
    <dgm:cxn modelId="{4D465F4D-51D4-4455-B126-7E10F69D1F94}" type="presParOf" srcId="{8C0BB21F-049D-4FCE-BE5D-DFEAE506DD30}" destId="{9C0096A7-2BAE-46B3-AB74-2D43B301F051}" srcOrd="0" destOrd="0" presId="urn:microsoft.com/office/officeart/2008/layout/LinedList"/>
    <dgm:cxn modelId="{CEE11F21-CB10-42CF-A7E0-4358C52DFE17}" type="presParOf" srcId="{8C0BB21F-049D-4FCE-BE5D-DFEAE506DD30}" destId="{B76E9489-0746-45A0-8F43-A9B5B4CBD946}" srcOrd="1" destOrd="0" presId="urn:microsoft.com/office/officeart/2008/layout/LinedList"/>
    <dgm:cxn modelId="{C2C3A6A0-CB60-4E0B-84BB-94C266B32CAA}" type="presParOf" srcId="{B76E9489-0746-45A0-8F43-A9B5B4CBD946}" destId="{B7AA5867-E8D1-4607-9351-DAD208460AAD}" srcOrd="0" destOrd="0" presId="urn:microsoft.com/office/officeart/2008/layout/LinedList"/>
    <dgm:cxn modelId="{7CCF8933-B6B3-4285-A217-E68B72905A2E}" type="presParOf" srcId="{B76E9489-0746-45A0-8F43-A9B5B4CBD946}" destId="{7854502F-49ED-4E07-927E-B194A58A002A}" srcOrd="1" destOrd="0" presId="urn:microsoft.com/office/officeart/2008/layout/LinedList"/>
    <dgm:cxn modelId="{00316710-A7F7-4919-A20E-1A8C5F0CC016}" type="presParOf" srcId="{8C0BB21F-049D-4FCE-BE5D-DFEAE506DD30}" destId="{A6EA2184-888A-40F1-85F2-B226FEFD7D37}" srcOrd="2" destOrd="0" presId="urn:microsoft.com/office/officeart/2008/layout/LinedList"/>
    <dgm:cxn modelId="{D69D2785-DB85-440E-99F7-C3B53A91A5BA}" type="presParOf" srcId="{8C0BB21F-049D-4FCE-BE5D-DFEAE506DD30}" destId="{924DB89B-2774-43AB-8113-29EBA9EAB45D}" srcOrd="3" destOrd="0" presId="urn:microsoft.com/office/officeart/2008/layout/LinedList"/>
    <dgm:cxn modelId="{09146855-F8CF-42B0-B0FA-54234FBB0014}" type="presParOf" srcId="{924DB89B-2774-43AB-8113-29EBA9EAB45D}" destId="{2D80AAD0-5690-4B02-BB1E-C8047CAB2B69}" srcOrd="0" destOrd="0" presId="urn:microsoft.com/office/officeart/2008/layout/LinedList"/>
    <dgm:cxn modelId="{A39727CE-6089-4F97-B101-5E6B5FFDCC73}" type="presParOf" srcId="{924DB89B-2774-43AB-8113-29EBA9EAB45D}" destId="{A19EEBF0-D320-4356-B6FA-0BD45E82EC32}" srcOrd="1" destOrd="0" presId="urn:microsoft.com/office/officeart/2008/layout/LinedList"/>
    <dgm:cxn modelId="{A1BCCA39-4E39-4DDC-9A43-CF91ACACDEED}" type="presParOf" srcId="{8C0BB21F-049D-4FCE-BE5D-DFEAE506DD30}" destId="{9C305FB8-6DBC-4CB3-9235-B4D465F01A55}" srcOrd="4" destOrd="0" presId="urn:microsoft.com/office/officeart/2008/layout/LinedList"/>
    <dgm:cxn modelId="{FF9770B9-90CA-4DFC-B415-4D93EF59E960}" type="presParOf" srcId="{8C0BB21F-049D-4FCE-BE5D-DFEAE506DD30}" destId="{D0300E10-56A0-4317-9322-433D4D83FD26}" srcOrd="5" destOrd="0" presId="urn:microsoft.com/office/officeart/2008/layout/LinedList"/>
    <dgm:cxn modelId="{034A2FD3-A2B8-4E40-816F-02EDB641E8AD}" type="presParOf" srcId="{D0300E10-56A0-4317-9322-433D4D83FD26}" destId="{86A9CDA8-EA58-426F-9B69-CC340345C0D0}" srcOrd="0" destOrd="0" presId="urn:microsoft.com/office/officeart/2008/layout/LinedList"/>
    <dgm:cxn modelId="{E10BBFD6-C702-4D83-858E-74EFA94002AF}" type="presParOf" srcId="{D0300E10-56A0-4317-9322-433D4D83FD26}" destId="{36CC2FB4-A9F1-4B30-9E8D-19E92537706B}"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22FCF37-EEC4-4602-9B77-8BD125A88A8F}" type="doc">
      <dgm:prSet loTypeId="urn:microsoft.com/office/officeart/2008/layout/LinedList" loCatId="list" qsTypeId="urn:microsoft.com/office/officeart/2005/8/quickstyle/simple1" qsCatId="simple" csTypeId="urn:microsoft.com/office/officeart/2005/8/colors/colorful5" csCatId="colorful"/>
      <dgm:spPr/>
      <dgm:t>
        <a:bodyPr/>
        <a:lstStyle/>
        <a:p>
          <a:endParaRPr lang="en-US"/>
        </a:p>
      </dgm:t>
    </dgm:pt>
    <dgm:pt modelId="{F23E38A5-BF43-4AC3-A012-27E4CBDACEBA}">
      <dgm:prSet/>
      <dgm:spPr/>
      <dgm:t>
        <a:bodyPr/>
        <a:lstStyle/>
        <a:p>
          <a:r>
            <a:rPr lang="en-US" b="0" i="0" baseline="0"/>
            <a:t>A generative adversarial network (GAN) is a computing procedure that uses two neural networks, which are considered “adversaries” of each other. These deep </a:t>
          </a:r>
          <a:r>
            <a:rPr lang="en-US" b="0" i="0" baseline="0">
              <a:hlinkClick xmlns:r="http://schemas.openxmlformats.org/officeDocument/2006/relationships" r:id="rId1"/>
            </a:rPr>
            <a:t>neural networks</a:t>
          </a:r>
          <a:r>
            <a:rPr lang="en-US" b="0" i="0" baseline="0"/>
            <a:t> produce new and fabricated data that can easily mimic real information. In real life, GANs help in image, video, and voice generation. They are the very devices used to produce </a:t>
          </a:r>
          <a:r>
            <a:rPr lang="en-US" b="0" i="0" baseline="0">
              <a:hlinkClick xmlns:r="http://schemas.openxmlformats.org/officeDocument/2006/relationships" r:id="rId2"/>
            </a:rPr>
            <a:t>deep fakes</a:t>
          </a:r>
          <a:r>
            <a:rPr lang="en-US" b="0" i="0" baseline="0"/>
            <a:t>.</a:t>
          </a:r>
          <a:br>
            <a:rPr lang="en-US" b="0" i="0" baseline="0"/>
          </a:br>
          <a:endParaRPr lang="en-US"/>
        </a:p>
      </dgm:t>
    </dgm:pt>
    <dgm:pt modelId="{9872232B-B965-429F-AC37-560A058612E5}" type="parTrans" cxnId="{1CC6607D-516E-4015-9BF0-1245C7F17086}">
      <dgm:prSet/>
      <dgm:spPr/>
      <dgm:t>
        <a:bodyPr/>
        <a:lstStyle/>
        <a:p>
          <a:endParaRPr lang="en-US"/>
        </a:p>
      </dgm:t>
    </dgm:pt>
    <dgm:pt modelId="{312025FD-86CF-4789-837F-1E4C75BFB91E}" type="sibTrans" cxnId="{1CC6607D-516E-4015-9BF0-1245C7F17086}">
      <dgm:prSet/>
      <dgm:spPr/>
      <dgm:t>
        <a:bodyPr/>
        <a:lstStyle/>
        <a:p>
          <a:endParaRPr lang="en-US"/>
        </a:p>
      </dgm:t>
    </dgm:pt>
    <dgm:pt modelId="{6B9CD1FF-14C7-4378-A1F9-AE581F9EC8CE}">
      <dgm:prSet/>
      <dgm:spPr/>
      <dgm:t>
        <a:bodyPr/>
        <a:lstStyle/>
        <a:p>
          <a:r>
            <a:rPr lang="en-US" b="0" i="0" baseline="0"/>
            <a:t>You can consider the components of a GAN (the generator and the discriminator) as representations of a criminal and a cop, where the criminal mixes fake with real money for purchases. In contrast, the police detects which of the notes are counterfeit.</a:t>
          </a:r>
          <a:endParaRPr lang="en-US"/>
        </a:p>
      </dgm:t>
    </dgm:pt>
    <dgm:pt modelId="{95A964E0-6849-49EC-8DF3-E54BA8F48C74}" type="parTrans" cxnId="{67259D95-E73F-45F1-B393-56D409B90184}">
      <dgm:prSet/>
      <dgm:spPr/>
      <dgm:t>
        <a:bodyPr/>
        <a:lstStyle/>
        <a:p>
          <a:endParaRPr lang="en-US"/>
        </a:p>
      </dgm:t>
    </dgm:pt>
    <dgm:pt modelId="{AF9B1C5F-58DA-4AA2-A4E9-771C56C6033E}" type="sibTrans" cxnId="{67259D95-E73F-45F1-B393-56D409B90184}">
      <dgm:prSet/>
      <dgm:spPr/>
      <dgm:t>
        <a:bodyPr/>
        <a:lstStyle/>
        <a:p>
          <a:endParaRPr lang="en-US"/>
        </a:p>
      </dgm:t>
    </dgm:pt>
    <dgm:pt modelId="{D192920B-9DC9-4D88-9443-56361B6AED4C}" type="pres">
      <dgm:prSet presAssocID="{022FCF37-EEC4-4602-9B77-8BD125A88A8F}" presName="vert0" presStyleCnt="0">
        <dgm:presLayoutVars>
          <dgm:dir/>
          <dgm:animOne val="branch"/>
          <dgm:animLvl val="lvl"/>
        </dgm:presLayoutVars>
      </dgm:prSet>
      <dgm:spPr/>
    </dgm:pt>
    <dgm:pt modelId="{B2407EF5-85B5-4313-BB8D-90ED13833112}" type="pres">
      <dgm:prSet presAssocID="{F23E38A5-BF43-4AC3-A012-27E4CBDACEBA}" presName="thickLine" presStyleLbl="alignNode1" presStyleIdx="0" presStyleCnt="2"/>
      <dgm:spPr/>
    </dgm:pt>
    <dgm:pt modelId="{429FC15C-5DA7-431D-858D-2364754C702E}" type="pres">
      <dgm:prSet presAssocID="{F23E38A5-BF43-4AC3-A012-27E4CBDACEBA}" presName="horz1" presStyleCnt="0"/>
      <dgm:spPr/>
    </dgm:pt>
    <dgm:pt modelId="{BAAF5796-D1D0-45FD-902E-92E845110F4D}" type="pres">
      <dgm:prSet presAssocID="{F23E38A5-BF43-4AC3-A012-27E4CBDACEBA}" presName="tx1" presStyleLbl="revTx" presStyleIdx="0" presStyleCnt="2"/>
      <dgm:spPr/>
    </dgm:pt>
    <dgm:pt modelId="{AB7FF65E-7850-4197-8779-F72199EB7393}" type="pres">
      <dgm:prSet presAssocID="{F23E38A5-BF43-4AC3-A012-27E4CBDACEBA}" presName="vert1" presStyleCnt="0"/>
      <dgm:spPr/>
    </dgm:pt>
    <dgm:pt modelId="{78FCDE69-3421-4576-8015-12687AC2EA09}" type="pres">
      <dgm:prSet presAssocID="{6B9CD1FF-14C7-4378-A1F9-AE581F9EC8CE}" presName="thickLine" presStyleLbl="alignNode1" presStyleIdx="1" presStyleCnt="2"/>
      <dgm:spPr/>
    </dgm:pt>
    <dgm:pt modelId="{000D36E5-B8BC-4AEA-8DBA-C3AA7F8CCA23}" type="pres">
      <dgm:prSet presAssocID="{6B9CD1FF-14C7-4378-A1F9-AE581F9EC8CE}" presName="horz1" presStyleCnt="0"/>
      <dgm:spPr/>
    </dgm:pt>
    <dgm:pt modelId="{8E19E4E9-9BB2-42FE-9B0A-8C9CA99DE4DF}" type="pres">
      <dgm:prSet presAssocID="{6B9CD1FF-14C7-4378-A1F9-AE581F9EC8CE}" presName="tx1" presStyleLbl="revTx" presStyleIdx="1" presStyleCnt="2"/>
      <dgm:spPr/>
    </dgm:pt>
    <dgm:pt modelId="{DD880B5A-3022-4206-B1FE-68153A2237C8}" type="pres">
      <dgm:prSet presAssocID="{6B9CD1FF-14C7-4378-A1F9-AE581F9EC8CE}" presName="vert1" presStyleCnt="0"/>
      <dgm:spPr/>
    </dgm:pt>
  </dgm:ptLst>
  <dgm:cxnLst>
    <dgm:cxn modelId="{D1C2A215-33ED-4AC4-AFB1-9823035C6D34}" type="presOf" srcId="{F23E38A5-BF43-4AC3-A012-27E4CBDACEBA}" destId="{BAAF5796-D1D0-45FD-902E-92E845110F4D}" srcOrd="0" destOrd="0" presId="urn:microsoft.com/office/officeart/2008/layout/LinedList"/>
    <dgm:cxn modelId="{2D4BD55D-D5F6-44AE-8E89-75A4869EDF99}" type="presOf" srcId="{022FCF37-EEC4-4602-9B77-8BD125A88A8F}" destId="{D192920B-9DC9-4D88-9443-56361B6AED4C}" srcOrd="0" destOrd="0" presId="urn:microsoft.com/office/officeart/2008/layout/LinedList"/>
    <dgm:cxn modelId="{1CC6607D-516E-4015-9BF0-1245C7F17086}" srcId="{022FCF37-EEC4-4602-9B77-8BD125A88A8F}" destId="{F23E38A5-BF43-4AC3-A012-27E4CBDACEBA}" srcOrd="0" destOrd="0" parTransId="{9872232B-B965-429F-AC37-560A058612E5}" sibTransId="{312025FD-86CF-4789-837F-1E4C75BFB91E}"/>
    <dgm:cxn modelId="{67259D95-E73F-45F1-B393-56D409B90184}" srcId="{022FCF37-EEC4-4602-9B77-8BD125A88A8F}" destId="{6B9CD1FF-14C7-4378-A1F9-AE581F9EC8CE}" srcOrd="1" destOrd="0" parTransId="{95A964E0-6849-49EC-8DF3-E54BA8F48C74}" sibTransId="{AF9B1C5F-58DA-4AA2-A4E9-771C56C6033E}"/>
    <dgm:cxn modelId="{89070AA2-3D07-4F2D-8C67-F0DD891D634F}" type="presOf" srcId="{6B9CD1FF-14C7-4378-A1F9-AE581F9EC8CE}" destId="{8E19E4E9-9BB2-42FE-9B0A-8C9CA99DE4DF}" srcOrd="0" destOrd="0" presId="urn:microsoft.com/office/officeart/2008/layout/LinedList"/>
    <dgm:cxn modelId="{BE5C12B6-E5A0-4F2E-B21F-EEDC110A9CB2}" type="presParOf" srcId="{D192920B-9DC9-4D88-9443-56361B6AED4C}" destId="{B2407EF5-85B5-4313-BB8D-90ED13833112}" srcOrd="0" destOrd="0" presId="urn:microsoft.com/office/officeart/2008/layout/LinedList"/>
    <dgm:cxn modelId="{9287FAC7-A00F-44B7-9493-9475686C4E8C}" type="presParOf" srcId="{D192920B-9DC9-4D88-9443-56361B6AED4C}" destId="{429FC15C-5DA7-431D-858D-2364754C702E}" srcOrd="1" destOrd="0" presId="urn:microsoft.com/office/officeart/2008/layout/LinedList"/>
    <dgm:cxn modelId="{43EC0942-85CC-4AF6-8303-7E25A634377A}" type="presParOf" srcId="{429FC15C-5DA7-431D-858D-2364754C702E}" destId="{BAAF5796-D1D0-45FD-902E-92E845110F4D}" srcOrd="0" destOrd="0" presId="urn:microsoft.com/office/officeart/2008/layout/LinedList"/>
    <dgm:cxn modelId="{BA6DEDF2-BB82-43B4-ADE3-A9CE40CB4822}" type="presParOf" srcId="{429FC15C-5DA7-431D-858D-2364754C702E}" destId="{AB7FF65E-7850-4197-8779-F72199EB7393}" srcOrd="1" destOrd="0" presId="urn:microsoft.com/office/officeart/2008/layout/LinedList"/>
    <dgm:cxn modelId="{0898232A-CC8D-47C8-B894-313F47803219}" type="presParOf" srcId="{D192920B-9DC9-4D88-9443-56361B6AED4C}" destId="{78FCDE69-3421-4576-8015-12687AC2EA09}" srcOrd="2" destOrd="0" presId="urn:microsoft.com/office/officeart/2008/layout/LinedList"/>
    <dgm:cxn modelId="{A21050F1-9FD3-4C83-B0CB-011808B33F52}" type="presParOf" srcId="{D192920B-9DC9-4D88-9443-56361B6AED4C}" destId="{000D36E5-B8BC-4AEA-8DBA-C3AA7F8CCA23}" srcOrd="3" destOrd="0" presId="urn:microsoft.com/office/officeart/2008/layout/LinedList"/>
    <dgm:cxn modelId="{1FCF4EF2-998E-4D70-9266-2932049C4EAE}" type="presParOf" srcId="{000D36E5-B8BC-4AEA-8DBA-C3AA7F8CCA23}" destId="{8E19E4E9-9BB2-42FE-9B0A-8C9CA99DE4DF}" srcOrd="0" destOrd="0" presId="urn:microsoft.com/office/officeart/2008/layout/LinedList"/>
    <dgm:cxn modelId="{B714538A-364B-406C-96CE-71559C91A584}" type="presParOf" srcId="{000D36E5-B8BC-4AEA-8DBA-C3AA7F8CCA23}" destId="{DD880B5A-3022-4206-B1FE-68153A2237C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9CF23AB-E78C-43E6-B779-8C59C90B8191}" type="doc">
      <dgm:prSet loTypeId="urn:microsoft.com/office/officeart/2005/8/layout/cycle1" loCatId="cycle" qsTypeId="urn:microsoft.com/office/officeart/2005/8/quickstyle/simple5" qsCatId="simple" csTypeId="urn:microsoft.com/office/officeart/2005/8/colors/accent4_2" csCatId="accent4"/>
      <dgm:spPr/>
      <dgm:t>
        <a:bodyPr/>
        <a:lstStyle/>
        <a:p>
          <a:endParaRPr lang="en-US"/>
        </a:p>
      </dgm:t>
    </dgm:pt>
    <dgm:pt modelId="{BEE8F07E-8E9F-4E56-AD83-2EFE46943D7D}">
      <dgm:prSet/>
      <dgm:spPr/>
      <dgm:t>
        <a:bodyPr/>
        <a:lstStyle/>
        <a:p>
          <a:r>
            <a:rPr lang="en-US" b="0" i="0"/>
            <a:t>Deepfakes can be used as a form of art to bring people from the past back to life. For example, a painting of the Mona Lisa can be used for generating a synthetic image of talking Mona Lisa as a form of art.</a:t>
          </a:r>
          <a:endParaRPr lang="en-US"/>
        </a:p>
      </dgm:t>
    </dgm:pt>
    <dgm:pt modelId="{50EB3451-A97D-4BC8-9072-8C41D9DE54B0}" type="parTrans" cxnId="{41A21DC0-09F9-4FCC-87DC-7CEFB1A03CE2}">
      <dgm:prSet/>
      <dgm:spPr/>
      <dgm:t>
        <a:bodyPr/>
        <a:lstStyle/>
        <a:p>
          <a:endParaRPr lang="en-US"/>
        </a:p>
      </dgm:t>
    </dgm:pt>
    <dgm:pt modelId="{46A87CC3-3A0A-4BD1-861F-63B811B799D8}" type="sibTrans" cxnId="{41A21DC0-09F9-4FCC-87DC-7CEFB1A03CE2}">
      <dgm:prSet/>
      <dgm:spPr/>
      <dgm:t>
        <a:bodyPr/>
        <a:lstStyle/>
        <a:p>
          <a:endParaRPr lang="en-US"/>
        </a:p>
      </dgm:t>
    </dgm:pt>
    <dgm:pt modelId="{12D7F8BC-801D-45F4-9CF5-D87A8798FF5B}">
      <dgm:prSet/>
      <dgm:spPr/>
      <dgm:t>
        <a:bodyPr/>
        <a:lstStyle/>
        <a:p>
          <a:r>
            <a:rPr lang="en-US" b="0" i="0"/>
            <a:t>Deepfake technology can be used to create AI avatars in training videos. Startups like London-based Synthesia have been getting more attention from the corporate world during the COVID pandemic since lockdowns and health concerns have made video shoots involving real people much more difficult to pull off.</a:t>
          </a:r>
          <a:endParaRPr lang="en-US"/>
        </a:p>
      </dgm:t>
    </dgm:pt>
    <dgm:pt modelId="{67847CF5-7FA4-42C0-900B-B086FB9E4607}" type="parTrans" cxnId="{2355B186-5945-48FC-B28A-95DFBA82CBF6}">
      <dgm:prSet/>
      <dgm:spPr/>
      <dgm:t>
        <a:bodyPr/>
        <a:lstStyle/>
        <a:p>
          <a:endParaRPr lang="en-US"/>
        </a:p>
      </dgm:t>
    </dgm:pt>
    <dgm:pt modelId="{733B063E-80DD-4470-ACEB-74CE71B799B2}" type="sibTrans" cxnId="{2355B186-5945-48FC-B28A-95DFBA82CBF6}">
      <dgm:prSet/>
      <dgm:spPr/>
      <dgm:t>
        <a:bodyPr/>
        <a:lstStyle/>
        <a:p>
          <a:endParaRPr lang="en-US"/>
        </a:p>
      </dgm:t>
    </dgm:pt>
    <dgm:pt modelId="{F4689128-CA62-4DA2-809E-B27D6F7909EB}">
      <dgm:prSet/>
      <dgm:spPr/>
      <dgm:t>
        <a:bodyPr/>
        <a:lstStyle/>
        <a:p>
          <a:r>
            <a:rPr lang="en-US" b="0" i="0"/>
            <a:t>Deepfakes can be used to create personal avatars to try on clothes or new hairstyles before trying them in real.</a:t>
          </a:r>
          <a:endParaRPr lang="en-US"/>
        </a:p>
      </dgm:t>
    </dgm:pt>
    <dgm:pt modelId="{10C59139-085A-463A-8F75-7DC1DAEE4DDE}" type="parTrans" cxnId="{9005237E-5122-44F7-8809-C858A029011C}">
      <dgm:prSet/>
      <dgm:spPr/>
      <dgm:t>
        <a:bodyPr/>
        <a:lstStyle/>
        <a:p>
          <a:endParaRPr lang="en-US"/>
        </a:p>
      </dgm:t>
    </dgm:pt>
    <dgm:pt modelId="{02A9A8A4-619B-40EE-97C7-01D8E3F4866D}" type="sibTrans" cxnId="{9005237E-5122-44F7-8809-C858A029011C}">
      <dgm:prSet/>
      <dgm:spPr/>
      <dgm:t>
        <a:bodyPr/>
        <a:lstStyle/>
        <a:p>
          <a:endParaRPr lang="en-US"/>
        </a:p>
      </dgm:t>
    </dgm:pt>
    <dgm:pt modelId="{EA1C5A25-D1A4-4FED-8F76-71C3798E1EFC}">
      <dgm:prSet/>
      <dgm:spPr/>
      <dgm:t>
        <a:bodyPr/>
        <a:lstStyle/>
        <a:p>
          <a:r>
            <a:rPr lang="en-US" b="0" i="0" dirty="0"/>
            <a:t>Deepfakes can also be used in identity protection and anonymization in various fields like investigative news reporting, finance, etc.</a:t>
          </a:r>
          <a:endParaRPr lang="en-US" dirty="0"/>
        </a:p>
      </dgm:t>
    </dgm:pt>
    <dgm:pt modelId="{506D3525-5FEA-4149-A792-3F48D4A25217}" type="parTrans" cxnId="{14366027-B59D-4DDD-B025-66D582E2A4A9}">
      <dgm:prSet/>
      <dgm:spPr/>
      <dgm:t>
        <a:bodyPr/>
        <a:lstStyle/>
        <a:p>
          <a:endParaRPr lang="en-US"/>
        </a:p>
      </dgm:t>
    </dgm:pt>
    <dgm:pt modelId="{86D9223C-BFAF-4D04-8233-450217F2C993}" type="sibTrans" cxnId="{14366027-B59D-4DDD-B025-66D582E2A4A9}">
      <dgm:prSet/>
      <dgm:spPr/>
      <dgm:t>
        <a:bodyPr/>
        <a:lstStyle/>
        <a:p>
          <a:endParaRPr lang="en-US"/>
        </a:p>
      </dgm:t>
    </dgm:pt>
    <dgm:pt modelId="{F7F35683-469E-4D39-A3E3-A89C5C1BC46E}" type="pres">
      <dgm:prSet presAssocID="{29CF23AB-E78C-43E6-B779-8C59C90B8191}" presName="cycle" presStyleCnt="0">
        <dgm:presLayoutVars>
          <dgm:dir/>
          <dgm:resizeHandles val="exact"/>
        </dgm:presLayoutVars>
      </dgm:prSet>
      <dgm:spPr/>
    </dgm:pt>
    <dgm:pt modelId="{017A60F1-B2AE-4E9D-BF47-A69A8906075C}" type="pres">
      <dgm:prSet presAssocID="{BEE8F07E-8E9F-4E56-AD83-2EFE46943D7D}" presName="dummy" presStyleCnt="0"/>
      <dgm:spPr/>
    </dgm:pt>
    <dgm:pt modelId="{E6CEBFBB-5BAF-4C4C-8C04-15DDF0702E48}" type="pres">
      <dgm:prSet presAssocID="{BEE8F07E-8E9F-4E56-AD83-2EFE46943D7D}" presName="node" presStyleLbl="revTx" presStyleIdx="0" presStyleCnt="4">
        <dgm:presLayoutVars>
          <dgm:bulletEnabled val="1"/>
        </dgm:presLayoutVars>
      </dgm:prSet>
      <dgm:spPr/>
    </dgm:pt>
    <dgm:pt modelId="{388CD391-F733-4C0C-A5CE-2267531372B8}" type="pres">
      <dgm:prSet presAssocID="{46A87CC3-3A0A-4BD1-861F-63B811B799D8}" presName="sibTrans" presStyleLbl="node1" presStyleIdx="0" presStyleCnt="4"/>
      <dgm:spPr/>
    </dgm:pt>
    <dgm:pt modelId="{44016082-4F12-4939-8B7C-9FCF7EE41598}" type="pres">
      <dgm:prSet presAssocID="{12D7F8BC-801D-45F4-9CF5-D87A8798FF5B}" presName="dummy" presStyleCnt="0"/>
      <dgm:spPr/>
    </dgm:pt>
    <dgm:pt modelId="{CC1A4222-564A-4DC6-953D-0F829674592A}" type="pres">
      <dgm:prSet presAssocID="{12D7F8BC-801D-45F4-9CF5-D87A8798FF5B}" presName="node" presStyleLbl="revTx" presStyleIdx="1" presStyleCnt="4">
        <dgm:presLayoutVars>
          <dgm:bulletEnabled val="1"/>
        </dgm:presLayoutVars>
      </dgm:prSet>
      <dgm:spPr/>
    </dgm:pt>
    <dgm:pt modelId="{E8D15B93-496B-4A73-8898-90FDC5EF2B25}" type="pres">
      <dgm:prSet presAssocID="{733B063E-80DD-4470-ACEB-74CE71B799B2}" presName="sibTrans" presStyleLbl="node1" presStyleIdx="1" presStyleCnt="4"/>
      <dgm:spPr/>
    </dgm:pt>
    <dgm:pt modelId="{A88A2CA2-F499-4F4D-9DD1-5C2D0D6E00BB}" type="pres">
      <dgm:prSet presAssocID="{F4689128-CA62-4DA2-809E-B27D6F7909EB}" presName="dummy" presStyleCnt="0"/>
      <dgm:spPr/>
    </dgm:pt>
    <dgm:pt modelId="{C24E1D42-E9F3-493C-8763-8964FB656854}" type="pres">
      <dgm:prSet presAssocID="{F4689128-CA62-4DA2-809E-B27D6F7909EB}" presName="node" presStyleLbl="revTx" presStyleIdx="2" presStyleCnt="4">
        <dgm:presLayoutVars>
          <dgm:bulletEnabled val="1"/>
        </dgm:presLayoutVars>
      </dgm:prSet>
      <dgm:spPr/>
    </dgm:pt>
    <dgm:pt modelId="{793DFC28-9E97-44A0-B125-81F453EA49BD}" type="pres">
      <dgm:prSet presAssocID="{02A9A8A4-619B-40EE-97C7-01D8E3F4866D}" presName="sibTrans" presStyleLbl="node1" presStyleIdx="2" presStyleCnt="4"/>
      <dgm:spPr/>
    </dgm:pt>
    <dgm:pt modelId="{05553863-9FB2-454C-9914-FA42C02FB830}" type="pres">
      <dgm:prSet presAssocID="{EA1C5A25-D1A4-4FED-8F76-71C3798E1EFC}" presName="dummy" presStyleCnt="0"/>
      <dgm:spPr/>
    </dgm:pt>
    <dgm:pt modelId="{5011E580-2733-425E-949F-D366B9F62C4A}" type="pres">
      <dgm:prSet presAssocID="{EA1C5A25-D1A4-4FED-8F76-71C3798E1EFC}" presName="node" presStyleLbl="revTx" presStyleIdx="3" presStyleCnt="4">
        <dgm:presLayoutVars>
          <dgm:bulletEnabled val="1"/>
        </dgm:presLayoutVars>
      </dgm:prSet>
      <dgm:spPr/>
    </dgm:pt>
    <dgm:pt modelId="{243D2267-8ABA-4A59-B4B8-BCF34BE3E74D}" type="pres">
      <dgm:prSet presAssocID="{86D9223C-BFAF-4D04-8233-450217F2C993}" presName="sibTrans" presStyleLbl="node1" presStyleIdx="3" presStyleCnt="4"/>
      <dgm:spPr/>
    </dgm:pt>
  </dgm:ptLst>
  <dgm:cxnLst>
    <dgm:cxn modelId="{E6E4CD0D-858E-4975-9D0A-555A2838FDEF}" type="presOf" srcId="{F4689128-CA62-4DA2-809E-B27D6F7909EB}" destId="{C24E1D42-E9F3-493C-8763-8964FB656854}" srcOrd="0" destOrd="0" presId="urn:microsoft.com/office/officeart/2005/8/layout/cycle1"/>
    <dgm:cxn modelId="{14366027-B59D-4DDD-B025-66D582E2A4A9}" srcId="{29CF23AB-E78C-43E6-B779-8C59C90B8191}" destId="{EA1C5A25-D1A4-4FED-8F76-71C3798E1EFC}" srcOrd="3" destOrd="0" parTransId="{506D3525-5FEA-4149-A792-3F48D4A25217}" sibTransId="{86D9223C-BFAF-4D04-8233-450217F2C993}"/>
    <dgm:cxn modelId="{C1F9392C-29C2-4D15-9DD0-CAA0C4A507C2}" type="presOf" srcId="{12D7F8BC-801D-45F4-9CF5-D87A8798FF5B}" destId="{CC1A4222-564A-4DC6-953D-0F829674592A}" srcOrd="0" destOrd="0" presId="urn:microsoft.com/office/officeart/2005/8/layout/cycle1"/>
    <dgm:cxn modelId="{C09E6D46-58A9-4C53-8577-2F4DE2D68133}" type="presOf" srcId="{BEE8F07E-8E9F-4E56-AD83-2EFE46943D7D}" destId="{E6CEBFBB-5BAF-4C4C-8C04-15DDF0702E48}" srcOrd="0" destOrd="0" presId="urn:microsoft.com/office/officeart/2005/8/layout/cycle1"/>
    <dgm:cxn modelId="{41887E48-E5ED-4278-A462-41CACA9C2CCC}" type="presOf" srcId="{02A9A8A4-619B-40EE-97C7-01D8E3F4866D}" destId="{793DFC28-9E97-44A0-B125-81F453EA49BD}" srcOrd="0" destOrd="0" presId="urn:microsoft.com/office/officeart/2005/8/layout/cycle1"/>
    <dgm:cxn modelId="{ECD9A84B-FABA-445A-8E03-935FF52F62F4}" type="presOf" srcId="{29CF23AB-E78C-43E6-B779-8C59C90B8191}" destId="{F7F35683-469E-4D39-A3E3-A89C5C1BC46E}" srcOrd="0" destOrd="0" presId="urn:microsoft.com/office/officeart/2005/8/layout/cycle1"/>
    <dgm:cxn modelId="{9005237E-5122-44F7-8809-C858A029011C}" srcId="{29CF23AB-E78C-43E6-B779-8C59C90B8191}" destId="{F4689128-CA62-4DA2-809E-B27D6F7909EB}" srcOrd="2" destOrd="0" parTransId="{10C59139-085A-463A-8F75-7DC1DAEE4DDE}" sibTransId="{02A9A8A4-619B-40EE-97C7-01D8E3F4866D}"/>
    <dgm:cxn modelId="{3507FB82-2174-4D9E-9000-32239E911EC8}" type="presOf" srcId="{86D9223C-BFAF-4D04-8233-450217F2C993}" destId="{243D2267-8ABA-4A59-B4B8-BCF34BE3E74D}" srcOrd="0" destOrd="0" presId="urn:microsoft.com/office/officeart/2005/8/layout/cycle1"/>
    <dgm:cxn modelId="{2355B186-5945-48FC-B28A-95DFBA82CBF6}" srcId="{29CF23AB-E78C-43E6-B779-8C59C90B8191}" destId="{12D7F8BC-801D-45F4-9CF5-D87A8798FF5B}" srcOrd="1" destOrd="0" parTransId="{67847CF5-7FA4-42C0-900B-B086FB9E4607}" sibTransId="{733B063E-80DD-4470-ACEB-74CE71B799B2}"/>
    <dgm:cxn modelId="{4BA332B1-4387-49C2-BEE7-33BBB7304388}" type="presOf" srcId="{EA1C5A25-D1A4-4FED-8F76-71C3798E1EFC}" destId="{5011E580-2733-425E-949F-D366B9F62C4A}" srcOrd="0" destOrd="0" presId="urn:microsoft.com/office/officeart/2005/8/layout/cycle1"/>
    <dgm:cxn modelId="{6450D1BE-142E-4336-9796-FB017BB45591}" type="presOf" srcId="{46A87CC3-3A0A-4BD1-861F-63B811B799D8}" destId="{388CD391-F733-4C0C-A5CE-2267531372B8}" srcOrd="0" destOrd="0" presId="urn:microsoft.com/office/officeart/2005/8/layout/cycle1"/>
    <dgm:cxn modelId="{41A21DC0-09F9-4FCC-87DC-7CEFB1A03CE2}" srcId="{29CF23AB-E78C-43E6-B779-8C59C90B8191}" destId="{BEE8F07E-8E9F-4E56-AD83-2EFE46943D7D}" srcOrd="0" destOrd="0" parTransId="{50EB3451-A97D-4BC8-9072-8C41D9DE54B0}" sibTransId="{46A87CC3-3A0A-4BD1-861F-63B811B799D8}"/>
    <dgm:cxn modelId="{090DC3C7-A0EB-40FE-AE58-B9ED16F9602B}" type="presOf" srcId="{733B063E-80DD-4470-ACEB-74CE71B799B2}" destId="{E8D15B93-496B-4A73-8898-90FDC5EF2B25}" srcOrd="0" destOrd="0" presId="urn:microsoft.com/office/officeart/2005/8/layout/cycle1"/>
    <dgm:cxn modelId="{0A3BC24A-A04B-4809-B3E3-B06F2E8A9AF9}" type="presParOf" srcId="{F7F35683-469E-4D39-A3E3-A89C5C1BC46E}" destId="{017A60F1-B2AE-4E9D-BF47-A69A8906075C}" srcOrd="0" destOrd="0" presId="urn:microsoft.com/office/officeart/2005/8/layout/cycle1"/>
    <dgm:cxn modelId="{F7F13182-C946-4B95-B2D4-3B5A40F6B081}" type="presParOf" srcId="{F7F35683-469E-4D39-A3E3-A89C5C1BC46E}" destId="{E6CEBFBB-5BAF-4C4C-8C04-15DDF0702E48}" srcOrd="1" destOrd="0" presId="urn:microsoft.com/office/officeart/2005/8/layout/cycle1"/>
    <dgm:cxn modelId="{3D9010A8-46A6-450F-988C-A650B14D0BCC}" type="presParOf" srcId="{F7F35683-469E-4D39-A3E3-A89C5C1BC46E}" destId="{388CD391-F733-4C0C-A5CE-2267531372B8}" srcOrd="2" destOrd="0" presId="urn:microsoft.com/office/officeart/2005/8/layout/cycle1"/>
    <dgm:cxn modelId="{42B3D2C2-B55B-4F2F-9A4E-6F05C935D6F8}" type="presParOf" srcId="{F7F35683-469E-4D39-A3E3-A89C5C1BC46E}" destId="{44016082-4F12-4939-8B7C-9FCF7EE41598}" srcOrd="3" destOrd="0" presId="urn:microsoft.com/office/officeart/2005/8/layout/cycle1"/>
    <dgm:cxn modelId="{92F217F9-D98A-461F-AA64-4F06E198A1A2}" type="presParOf" srcId="{F7F35683-469E-4D39-A3E3-A89C5C1BC46E}" destId="{CC1A4222-564A-4DC6-953D-0F829674592A}" srcOrd="4" destOrd="0" presId="urn:microsoft.com/office/officeart/2005/8/layout/cycle1"/>
    <dgm:cxn modelId="{6F712DB9-F936-4B85-B56C-F6A97D97BAA7}" type="presParOf" srcId="{F7F35683-469E-4D39-A3E3-A89C5C1BC46E}" destId="{E8D15B93-496B-4A73-8898-90FDC5EF2B25}" srcOrd="5" destOrd="0" presId="urn:microsoft.com/office/officeart/2005/8/layout/cycle1"/>
    <dgm:cxn modelId="{724A83FD-28FE-457C-96A2-FB37F5BDC55E}" type="presParOf" srcId="{F7F35683-469E-4D39-A3E3-A89C5C1BC46E}" destId="{A88A2CA2-F499-4F4D-9DD1-5C2D0D6E00BB}" srcOrd="6" destOrd="0" presId="urn:microsoft.com/office/officeart/2005/8/layout/cycle1"/>
    <dgm:cxn modelId="{51869EDC-807C-4A77-A00F-EF60FFFDDAD9}" type="presParOf" srcId="{F7F35683-469E-4D39-A3E3-A89C5C1BC46E}" destId="{C24E1D42-E9F3-493C-8763-8964FB656854}" srcOrd="7" destOrd="0" presId="urn:microsoft.com/office/officeart/2005/8/layout/cycle1"/>
    <dgm:cxn modelId="{7311663F-E0A3-47F6-AFD0-C6C8DBB7490A}" type="presParOf" srcId="{F7F35683-469E-4D39-A3E3-A89C5C1BC46E}" destId="{793DFC28-9E97-44A0-B125-81F453EA49BD}" srcOrd="8" destOrd="0" presId="urn:microsoft.com/office/officeart/2005/8/layout/cycle1"/>
    <dgm:cxn modelId="{6180995C-939F-4575-BD37-7667132B0371}" type="presParOf" srcId="{F7F35683-469E-4D39-A3E3-A89C5C1BC46E}" destId="{05553863-9FB2-454C-9914-FA42C02FB830}" srcOrd="9" destOrd="0" presId="urn:microsoft.com/office/officeart/2005/8/layout/cycle1"/>
    <dgm:cxn modelId="{E378BB5D-D538-40DC-AB30-A3A66E6A8251}" type="presParOf" srcId="{F7F35683-469E-4D39-A3E3-A89C5C1BC46E}" destId="{5011E580-2733-425E-949F-D366B9F62C4A}" srcOrd="10" destOrd="0" presId="urn:microsoft.com/office/officeart/2005/8/layout/cycle1"/>
    <dgm:cxn modelId="{8E941B9B-456E-44B9-A2BD-D03F0B9AF65D}" type="presParOf" srcId="{F7F35683-469E-4D39-A3E3-A89C5C1BC46E}" destId="{243D2267-8ABA-4A59-B4B8-BCF34BE3E74D}"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1F6D51F-8FDB-45E2-99C4-301E51BF83BB}" type="doc">
      <dgm:prSet loTypeId="urn:microsoft.com/office/officeart/2005/8/layout/hierarchy1" loCatId="hierarchy" qsTypeId="urn:microsoft.com/office/officeart/2005/8/quickstyle/simple1" qsCatId="simple" csTypeId="urn:microsoft.com/office/officeart/2005/8/colors/colorful5" csCatId="colorful"/>
      <dgm:spPr/>
      <dgm:t>
        <a:bodyPr/>
        <a:lstStyle/>
        <a:p>
          <a:endParaRPr lang="en-US"/>
        </a:p>
      </dgm:t>
    </dgm:pt>
    <dgm:pt modelId="{5CDEAE45-51C7-4316-B5EF-8740ADFF4B60}">
      <dgm:prSet/>
      <dgm:spPr/>
      <dgm:t>
        <a:bodyPr/>
        <a:lstStyle/>
        <a:p>
          <a:r>
            <a:rPr lang="en-US" b="0" i="0"/>
            <a:t>Deepfakes can be used to spread fake news with morphed videos of celebrities.</a:t>
          </a:r>
          <a:endParaRPr lang="en-US"/>
        </a:p>
      </dgm:t>
    </dgm:pt>
    <dgm:pt modelId="{84CFC4AD-62BC-4317-9D78-79640E8A8A2C}" type="parTrans" cxnId="{C19F1DBD-46B0-4D5A-8202-21AFDAEDE261}">
      <dgm:prSet/>
      <dgm:spPr/>
      <dgm:t>
        <a:bodyPr/>
        <a:lstStyle/>
        <a:p>
          <a:endParaRPr lang="en-US"/>
        </a:p>
      </dgm:t>
    </dgm:pt>
    <dgm:pt modelId="{D7C3D050-A96F-4428-B6CB-DBB0B09B5D54}" type="sibTrans" cxnId="{C19F1DBD-46B0-4D5A-8202-21AFDAEDE261}">
      <dgm:prSet/>
      <dgm:spPr/>
      <dgm:t>
        <a:bodyPr/>
        <a:lstStyle/>
        <a:p>
          <a:endParaRPr lang="en-US"/>
        </a:p>
      </dgm:t>
    </dgm:pt>
    <dgm:pt modelId="{7E3EF9C7-DCB7-4BB0-B1DF-078CFE7FEF04}">
      <dgm:prSet/>
      <dgm:spPr/>
      <dgm:t>
        <a:bodyPr/>
        <a:lstStyle/>
        <a:p>
          <a:r>
            <a:rPr lang="en-US" b="0" i="0" dirty="0"/>
            <a:t>Deepfakes can also be misused for creating misinformation campaigns on social media that can shift public opinion and lead to negative consequences.</a:t>
          </a:r>
          <a:endParaRPr lang="en-US" dirty="0"/>
        </a:p>
      </dgm:t>
    </dgm:pt>
    <dgm:pt modelId="{461E87E3-6AF6-466A-AC18-723CD62215A7}" type="parTrans" cxnId="{5F0BB043-DDE4-4B76-AC3A-53C2CB022C2D}">
      <dgm:prSet/>
      <dgm:spPr/>
      <dgm:t>
        <a:bodyPr/>
        <a:lstStyle/>
        <a:p>
          <a:endParaRPr lang="en-US"/>
        </a:p>
      </dgm:t>
    </dgm:pt>
    <dgm:pt modelId="{1E7ACB8B-9916-4E72-BD63-6C74D94CDD3F}" type="sibTrans" cxnId="{5F0BB043-DDE4-4B76-AC3A-53C2CB022C2D}">
      <dgm:prSet/>
      <dgm:spPr/>
      <dgm:t>
        <a:bodyPr/>
        <a:lstStyle/>
        <a:p>
          <a:endParaRPr lang="en-US"/>
        </a:p>
      </dgm:t>
    </dgm:pt>
    <dgm:pt modelId="{E4E55AC2-6218-4400-98ED-ECAEA026A726}" type="pres">
      <dgm:prSet presAssocID="{A1F6D51F-8FDB-45E2-99C4-301E51BF83BB}" presName="hierChild1" presStyleCnt="0">
        <dgm:presLayoutVars>
          <dgm:chPref val="1"/>
          <dgm:dir/>
          <dgm:animOne val="branch"/>
          <dgm:animLvl val="lvl"/>
          <dgm:resizeHandles/>
        </dgm:presLayoutVars>
      </dgm:prSet>
      <dgm:spPr/>
    </dgm:pt>
    <dgm:pt modelId="{0D014BE7-8CBE-4F76-B4E7-62C8EA130532}" type="pres">
      <dgm:prSet presAssocID="{5CDEAE45-51C7-4316-B5EF-8740ADFF4B60}" presName="hierRoot1" presStyleCnt="0"/>
      <dgm:spPr/>
    </dgm:pt>
    <dgm:pt modelId="{788DF3EA-752A-478B-8662-2B39D6D24C2B}" type="pres">
      <dgm:prSet presAssocID="{5CDEAE45-51C7-4316-B5EF-8740ADFF4B60}" presName="composite" presStyleCnt="0"/>
      <dgm:spPr/>
    </dgm:pt>
    <dgm:pt modelId="{D55C72DA-0C57-46F3-933A-A760192B2850}" type="pres">
      <dgm:prSet presAssocID="{5CDEAE45-51C7-4316-B5EF-8740ADFF4B60}" presName="background" presStyleLbl="node0" presStyleIdx="0" presStyleCnt="2"/>
      <dgm:spPr/>
    </dgm:pt>
    <dgm:pt modelId="{A5E8D74C-7AB6-4317-97E4-00DFEA55B252}" type="pres">
      <dgm:prSet presAssocID="{5CDEAE45-51C7-4316-B5EF-8740ADFF4B60}" presName="text" presStyleLbl="fgAcc0" presStyleIdx="0" presStyleCnt="2">
        <dgm:presLayoutVars>
          <dgm:chPref val="3"/>
        </dgm:presLayoutVars>
      </dgm:prSet>
      <dgm:spPr/>
    </dgm:pt>
    <dgm:pt modelId="{31D35BD7-1347-4118-B9D3-5386FD40578E}" type="pres">
      <dgm:prSet presAssocID="{5CDEAE45-51C7-4316-B5EF-8740ADFF4B60}" presName="hierChild2" presStyleCnt="0"/>
      <dgm:spPr/>
    </dgm:pt>
    <dgm:pt modelId="{F216EEE0-5AF5-4393-837D-44C2D7EF2D4C}" type="pres">
      <dgm:prSet presAssocID="{7E3EF9C7-DCB7-4BB0-B1DF-078CFE7FEF04}" presName="hierRoot1" presStyleCnt="0"/>
      <dgm:spPr/>
    </dgm:pt>
    <dgm:pt modelId="{E29693E3-91D6-4646-9096-9F17AA90482A}" type="pres">
      <dgm:prSet presAssocID="{7E3EF9C7-DCB7-4BB0-B1DF-078CFE7FEF04}" presName="composite" presStyleCnt="0"/>
      <dgm:spPr/>
    </dgm:pt>
    <dgm:pt modelId="{D5DD5486-D145-41A5-85F6-1A5B198D7422}" type="pres">
      <dgm:prSet presAssocID="{7E3EF9C7-DCB7-4BB0-B1DF-078CFE7FEF04}" presName="background" presStyleLbl="node0" presStyleIdx="1" presStyleCnt="2"/>
      <dgm:spPr/>
    </dgm:pt>
    <dgm:pt modelId="{C9F4A9A7-55DE-43FA-AA3B-132190CFAB1A}" type="pres">
      <dgm:prSet presAssocID="{7E3EF9C7-DCB7-4BB0-B1DF-078CFE7FEF04}" presName="text" presStyleLbl="fgAcc0" presStyleIdx="1" presStyleCnt="2">
        <dgm:presLayoutVars>
          <dgm:chPref val="3"/>
        </dgm:presLayoutVars>
      </dgm:prSet>
      <dgm:spPr/>
    </dgm:pt>
    <dgm:pt modelId="{566F0D8A-044C-4AB6-BCDB-CE1103AEFDE7}" type="pres">
      <dgm:prSet presAssocID="{7E3EF9C7-DCB7-4BB0-B1DF-078CFE7FEF04}" presName="hierChild2" presStyleCnt="0"/>
      <dgm:spPr/>
    </dgm:pt>
  </dgm:ptLst>
  <dgm:cxnLst>
    <dgm:cxn modelId="{DD95EF0D-D772-4B7C-89DF-E874555636D8}" type="presOf" srcId="{5CDEAE45-51C7-4316-B5EF-8740ADFF4B60}" destId="{A5E8D74C-7AB6-4317-97E4-00DFEA55B252}" srcOrd="0" destOrd="0" presId="urn:microsoft.com/office/officeart/2005/8/layout/hierarchy1"/>
    <dgm:cxn modelId="{5F0BB043-DDE4-4B76-AC3A-53C2CB022C2D}" srcId="{A1F6D51F-8FDB-45E2-99C4-301E51BF83BB}" destId="{7E3EF9C7-DCB7-4BB0-B1DF-078CFE7FEF04}" srcOrd="1" destOrd="0" parTransId="{461E87E3-6AF6-466A-AC18-723CD62215A7}" sibTransId="{1E7ACB8B-9916-4E72-BD63-6C74D94CDD3F}"/>
    <dgm:cxn modelId="{FE73EE70-9C2D-44DE-A1EF-7598605E8FDA}" type="presOf" srcId="{7E3EF9C7-DCB7-4BB0-B1DF-078CFE7FEF04}" destId="{C9F4A9A7-55DE-43FA-AA3B-132190CFAB1A}" srcOrd="0" destOrd="0" presId="urn:microsoft.com/office/officeart/2005/8/layout/hierarchy1"/>
    <dgm:cxn modelId="{B347AC74-153B-4CB7-AD9B-64758695E650}" type="presOf" srcId="{A1F6D51F-8FDB-45E2-99C4-301E51BF83BB}" destId="{E4E55AC2-6218-4400-98ED-ECAEA026A726}" srcOrd="0" destOrd="0" presId="urn:microsoft.com/office/officeart/2005/8/layout/hierarchy1"/>
    <dgm:cxn modelId="{C19F1DBD-46B0-4D5A-8202-21AFDAEDE261}" srcId="{A1F6D51F-8FDB-45E2-99C4-301E51BF83BB}" destId="{5CDEAE45-51C7-4316-B5EF-8740ADFF4B60}" srcOrd="0" destOrd="0" parTransId="{84CFC4AD-62BC-4317-9D78-79640E8A8A2C}" sibTransId="{D7C3D050-A96F-4428-B6CB-DBB0B09B5D54}"/>
    <dgm:cxn modelId="{CBAA5A1B-D054-49AB-81DE-73ADE5FAF8EA}" type="presParOf" srcId="{E4E55AC2-6218-4400-98ED-ECAEA026A726}" destId="{0D014BE7-8CBE-4F76-B4E7-62C8EA130532}" srcOrd="0" destOrd="0" presId="urn:microsoft.com/office/officeart/2005/8/layout/hierarchy1"/>
    <dgm:cxn modelId="{0B5F8F05-5291-453F-8235-1902FBFE597E}" type="presParOf" srcId="{0D014BE7-8CBE-4F76-B4E7-62C8EA130532}" destId="{788DF3EA-752A-478B-8662-2B39D6D24C2B}" srcOrd="0" destOrd="0" presId="urn:microsoft.com/office/officeart/2005/8/layout/hierarchy1"/>
    <dgm:cxn modelId="{8839C2AB-7F90-4505-81A9-2D797328E2CE}" type="presParOf" srcId="{788DF3EA-752A-478B-8662-2B39D6D24C2B}" destId="{D55C72DA-0C57-46F3-933A-A760192B2850}" srcOrd="0" destOrd="0" presId="urn:microsoft.com/office/officeart/2005/8/layout/hierarchy1"/>
    <dgm:cxn modelId="{E042C277-7DA0-451F-BC8D-CF3AD6417C56}" type="presParOf" srcId="{788DF3EA-752A-478B-8662-2B39D6D24C2B}" destId="{A5E8D74C-7AB6-4317-97E4-00DFEA55B252}" srcOrd="1" destOrd="0" presId="urn:microsoft.com/office/officeart/2005/8/layout/hierarchy1"/>
    <dgm:cxn modelId="{04797C8F-4AE5-429D-87A7-8747086FFCE0}" type="presParOf" srcId="{0D014BE7-8CBE-4F76-B4E7-62C8EA130532}" destId="{31D35BD7-1347-4118-B9D3-5386FD40578E}" srcOrd="1" destOrd="0" presId="urn:microsoft.com/office/officeart/2005/8/layout/hierarchy1"/>
    <dgm:cxn modelId="{4BE68AC0-0CDD-4B2B-B37C-8420F86FE58E}" type="presParOf" srcId="{E4E55AC2-6218-4400-98ED-ECAEA026A726}" destId="{F216EEE0-5AF5-4393-837D-44C2D7EF2D4C}" srcOrd="1" destOrd="0" presId="urn:microsoft.com/office/officeart/2005/8/layout/hierarchy1"/>
    <dgm:cxn modelId="{9AA80AE9-8B11-4CA0-A048-62C0FC29F456}" type="presParOf" srcId="{F216EEE0-5AF5-4393-837D-44C2D7EF2D4C}" destId="{E29693E3-91D6-4646-9096-9F17AA90482A}" srcOrd="0" destOrd="0" presId="urn:microsoft.com/office/officeart/2005/8/layout/hierarchy1"/>
    <dgm:cxn modelId="{74B06B8E-0C04-40D0-971A-F75DEAC6177C}" type="presParOf" srcId="{E29693E3-91D6-4646-9096-9F17AA90482A}" destId="{D5DD5486-D145-41A5-85F6-1A5B198D7422}" srcOrd="0" destOrd="0" presId="urn:microsoft.com/office/officeart/2005/8/layout/hierarchy1"/>
    <dgm:cxn modelId="{2DF5BACE-F120-4735-AD4F-074E52B5CC6E}" type="presParOf" srcId="{E29693E3-91D6-4646-9096-9F17AA90482A}" destId="{C9F4A9A7-55DE-43FA-AA3B-132190CFAB1A}" srcOrd="1" destOrd="0" presId="urn:microsoft.com/office/officeart/2005/8/layout/hierarchy1"/>
    <dgm:cxn modelId="{087F546E-0542-4B28-BF00-08F728DAF3ED}" type="presParOf" srcId="{F216EEE0-5AF5-4393-837D-44C2D7EF2D4C}" destId="{566F0D8A-044C-4AB6-BCDB-CE1103AEFDE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FB1F782-D282-407B-809E-761781A12688}" type="doc">
      <dgm:prSet loTypeId="urn:microsoft.com/office/officeart/2005/8/layout/vList2" loCatId="list" qsTypeId="urn:microsoft.com/office/officeart/2005/8/quickstyle/simple2" qsCatId="simple" csTypeId="urn:microsoft.com/office/officeart/2005/8/colors/colorful1" csCatId="colorful" phldr="1"/>
      <dgm:spPr/>
      <dgm:t>
        <a:bodyPr/>
        <a:lstStyle/>
        <a:p>
          <a:endParaRPr lang="en-US"/>
        </a:p>
      </dgm:t>
    </dgm:pt>
    <dgm:pt modelId="{1944129B-0216-4C5D-9B6F-8D385662F875}">
      <dgm:prSet/>
      <dgm:spPr/>
      <dgm:t>
        <a:bodyPr/>
        <a:lstStyle/>
        <a:p>
          <a:pPr>
            <a:lnSpc>
              <a:spcPct val="100000"/>
            </a:lnSpc>
          </a:pPr>
          <a:r>
            <a:rPr lang="en-US" b="0" i="0"/>
            <a:t>Pay attention to the face. High-end DeepFake manipulations are almost always facial transformations. </a:t>
          </a:r>
          <a:endParaRPr lang="en-US" dirty="0"/>
        </a:p>
      </dgm:t>
    </dgm:pt>
    <dgm:pt modelId="{73B022FD-185D-4979-8F44-3805FA9CBAD3}" type="parTrans" cxnId="{4D7FF62B-52D5-4BCB-AD87-126845542397}">
      <dgm:prSet/>
      <dgm:spPr/>
      <dgm:t>
        <a:bodyPr/>
        <a:lstStyle/>
        <a:p>
          <a:endParaRPr lang="en-US"/>
        </a:p>
      </dgm:t>
    </dgm:pt>
    <dgm:pt modelId="{7FB83E0B-6B6A-44DC-8C83-A8BC87AA5D2E}" type="sibTrans" cxnId="{4D7FF62B-52D5-4BCB-AD87-126845542397}">
      <dgm:prSet/>
      <dgm:spPr/>
      <dgm:t>
        <a:bodyPr/>
        <a:lstStyle/>
        <a:p>
          <a:pPr>
            <a:lnSpc>
              <a:spcPct val="100000"/>
            </a:lnSpc>
          </a:pPr>
          <a:endParaRPr lang="en-US"/>
        </a:p>
      </dgm:t>
    </dgm:pt>
    <dgm:pt modelId="{938338D0-9D52-4027-AE96-845E67F3E227}">
      <dgm:prSet/>
      <dgm:spPr/>
      <dgm:t>
        <a:bodyPr/>
        <a:lstStyle/>
        <a:p>
          <a:pPr>
            <a:lnSpc>
              <a:spcPct val="100000"/>
            </a:lnSpc>
          </a:pPr>
          <a:r>
            <a:rPr lang="en-US" b="0" i="0"/>
            <a:t>Pay attention to the cheeks and forehead. Does the skin appear too smooth or too wrinkly? Is the agedness of the skin similar to the agedness of the hair and eyes? DeepFakes may be incongruent on some dimensions.</a:t>
          </a:r>
          <a:endParaRPr lang="en-US"/>
        </a:p>
      </dgm:t>
    </dgm:pt>
    <dgm:pt modelId="{BB195AAF-431D-4E96-AA34-83451A154335}" type="parTrans" cxnId="{E1E957C5-F745-4446-A4E2-806B5F5BCDF8}">
      <dgm:prSet/>
      <dgm:spPr/>
      <dgm:t>
        <a:bodyPr/>
        <a:lstStyle/>
        <a:p>
          <a:endParaRPr lang="en-US"/>
        </a:p>
      </dgm:t>
    </dgm:pt>
    <dgm:pt modelId="{8FE748F3-1E58-483B-ABC1-A8B62BBCC4F9}" type="sibTrans" cxnId="{E1E957C5-F745-4446-A4E2-806B5F5BCDF8}">
      <dgm:prSet/>
      <dgm:spPr/>
      <dgm:t>
        <a:bodyPr/>
        <a:lstStyle/>
        <a:p>
          <a:pPr>
            <a:lnSpc>
              <a:spcPct val="100000"/>
            </a:lnSpc>
          </a:pPr>
          <a:endParaRPr lang="en-US"/>
        </a:p>
      </dgm:t>
    </dgm:pt>
    <dgm:pt modelId="{DB08BD8A-2BBA-4D46-81CA-E3AFFD761C3F}">
      <dgm:prSet/>
      <dgm:spPr/>
      <dgm:t>
        <a:bodyPr/>
        <a:lstStyle/>
        <a:p>
          <a:pPr>
            <a:lnSpc>
              <a:spcPct val="100000"/>
            </a:lnSpc>
          </a:pPr>
          <a:r>
            <a:rPr lang="en-US" b="0" i="0"/>
            <a:t>Pay attention to the eyes and eyebrows. Do shadows appear in places that you would expect? DeepFakes may fail to fully represent the natural physics of a scene. </a:t>
          </a:r>
          <a:endParaRPr lang="en-US"/>
        </a:p>
      </dgm:t>
    </dgm:pt>
    <dgm:pt modelId="{DD3B637C-1983-4BB1-B9A9-035D4EB34B83}" type="parTrans" cxnId="{4DF023F9-8045-47B9-BD31-16D9613F3101}">
      <dgm:prSet/>
      <dgm:spPr/>
      <dgm:t>
        <a:bodyPr/>
        <a:lstStyle/>
        <a:p>
          <a:endParaRPr lang="en-US"/>
        </a:p>
      </dgm:t>
    </dgm:pt>
    <dgm:pt modelId="{C75E8D5D-F267-458E-AA49-2B5BB58F9BAB}" type="sibTrans" cxnId="{4DF023F9-8045-47B9-BD31-16D9613F3101}">
      <dgm:prSet/>
      <dgm:spPr/>
      <dgm:t>
        <a:bodyPr/>
        <a:lstStyle/>
        <a:p>
          <a:pPr>
            <a:lnSpc>
              <a:spcPct val="100000"/>
            </a:lnSpc>
          </a:pPr>
          <a:endParaRPr lang="en-US"/>
        </a:p>
      </dgm:t>
    </dgm:pt>
    <dgm:pt modelId="{B874AE7C-1760-425C-A507-1F0874943D55}">
      <dgm:prSet/>
      <dgm:spPr/>
      <dgm:t>
        <a:bodyPr/>
        <a:lstStyle/>
        <a:p>
          <a:pPr>
            <a:lnSpc>
              <a:spcPct val="100000"/>
            </a:lnSpc>
          </a:pPr>
          <a:r>
            <a:rPr lang="en-US" b="0" i="0" dirty="0"/>
            <a:t>Pay attention to the glasses. Is there any glare? Is there too much glare? Does the angle of the glare change when the person moves? Once again, </a:t>
          </a:r>
          <a:r>
            <a:rPr lang="en-US" b="0" i="0" dirty="0" err="1"/>
            <a:t>DeepFakes</a:t>
          </a:r>
          <a:r>
            <a:rPr lang="en-US" b="0" i="0" dirty="0"/>
            <a:t> may fail to fully represent the natural physics of lighting.</a:t>
          </a:r>
          <a:endParaRPr lang="en-US" dirty="0"/>
        </a:p>
      </dgm:t>
    </dgm:pt>
    <dgm:pt modelId="{BAB1054D-A874-48EA-ACCC-FE70130A45E4}" type="parTrans" cxnId="{6050A7FB-A8AF-47C1-8CCF-D460B6B1624C}">
      <dgm:prSet/>
      <dgm:spPr/>
      <dgm:t>
        <a:bodyPr/>
        <a:lstStyle/>
        <a:p>
          <a:endParaRPr lang="en-US"/>
        </a:p>
      </dgm:t>
    </dgm:pt>
    <dgm:pt modelId="{F5C8A0CA-8BF6-49F3-87FA-6DCE6256675C}" type="sibTrans" cxnId="{6050A7FB-A8AF-47C1-8CCF-D460B6B1624C}">
      <dgm:prSet/>
      <dgm:spPr/>
      <dgm:t>
        <a:bodyPr/>
        <a:lstStyle/>
        <a:p>
          <a:pPr>
            <a:lnSpc>
              <a:spcPct val="100000"/>
            </a:lnSpc>
          </a:pPr>
          <a:endParaRPr lang="en-US"/>
        </a:p>
      </dgm:t>
    </dgm:pt>
    <dgm:pt modelId="{746382BD-FB12-4C80-AFFF-1CB4BF04ABC4}">
      <dgm:prSet/>
      <dgm:spPr/>
      <dgm:t>
        <a:bodyPr/>
        <a:lstStyle/>
        <a:p>
          <a:pPr>
            <a:lnSpc>
              <a:spcPct val="100000"/>
            </a:lnSpc>
          </a:pPr>
          <a:r>
            <a:rPr lang="en-US" b="0" i="0" dirty="0"/>
            <a:t>Pay attention to the facial hair. Does this facial hair look real? </a:t>
          </a:r>
          <a:r>
            <a:rPr lang="en-US" b="0" i="0" dirty="0" err="1"/>
            <a:t>DeepFakes</a:t>
          </a:r>
          <a:r>
            <a:rPr lang="en-US" b="0" i="0" dirty="0"/>
            <a:t> might add or remove a mustache, sideburns, or beard. But, </a:t>
          </a:r>
          <a:r>
            <a:rPr lang="en-US" b="0" i="0" dirty="0" err="1"/>
            <a:t>DeepFakes</a:t>
          </a:r>
          <a:r>
            <a:rPr lang="en-US" b="0" i="0" dirty="0"/>
            <a:t> may fail to make facial hair transformations fully natural.</a:t>
          </a:r>
          <a:endParaRPr lang="en-US" dirty="0"/>
        </a:p>
      </dgm:t>
    </dgm:pt>
    <dgm:pt modelId="{FA978AEA-E332-4AEC-8464-C9536107F025}" type="parTrans" cxnId="{F422E1F9-EEE5-4F3D-A886-805EA9953529}">
      <dgm:prSet/>
      <dgm:spPr/>
      <dgm:t>
        <a:bodyPr/>
        <a:lstStyle/>
        <a:p>
          <a:endParaRPr lang="en-US"/>
        </a:p>
      </dgm:t>
    </dgm:pt>
    <dgm:pt modelId="{9425F0A0-8CB4-42F5-AA20-7B0979CE0E4B}" type="sibTrans" cxnId="{F422E1F9-EEE5-4F3D-A886-805EA9953529}">
      <dgm:prSet/>
      <dgm:spPr/>
      <dgm:t>
        <a:bodyPr/>
        <a:lstStyle/>
        <a:p>
          <a:pPr>
            <a:lnSpc>
              <a:spcPct val="100000"/>
            </a:lnSpc>
          </a:pPr>
          <a:endParaRPr lang="en-US"/>
        </a:p>
      </dgm:t>
    </dgm:pt>
    <dgm:pt modelId="{2904F789-4EB3-4D08-84F4-5DFD093B9970}">
      <dgm:prSet/>
      <dgm:spPr/>
      <dgm:t>
        <a:bodyPr/>
        <a:lstStyle/>
        <a:p>
          <a:pPr>
            <a:lnSpc>
              <a:spcPct val="100000"/>
            </a:lnSpc>
          </a:pPr>
          <a:r>
            <a:rPr lang="en-US" b="0" i="0"/>
            <a:t>Pay attention to facial moles.  Does the mole look real? </a:t>
          </a:r>
          <a:endParaRPr lang="en-US" dirty="0"/>
        </a:p>
      </dgm:t>
    </dgm:pt>
    <dgm:pt modelId="{D509D52B-B543-4134-A9CA-81173D474693}" type="parTrans" cxnId="{9F42BC7A-E09D-43CA-935F-7E2655ECD2A2}">
      <dgm:prSet/>
      <dgm:spPr/>
      <dgm:t>
        <a:bodyPr/>
        <a:lstStyle/>
        <a:p>
          <a:endParaRPr lang="en-US"/>
        </a:p>
      </dgm:t>
    </dgm:pt>
    <dgm:pt modelId="{01FCCD0E-701D-43DC-9699-A13088E51FE9}" type="sibTrans" cxnId="{9F42BC7A-E09D-43CA-935F-7E2655ECD2A2}">
      <dgm:prSet/>
      <dgm:spPr/>
      <dgm:t>
        <a:bodyPr/>
        <a:lstStyle/>
        <a:p>
          <a:pPr>
            <a:lnSpc>
              <a:spcPct val="100000"/>
            </a:lnSpc>
          </a:pPr>
          <a:endParaRPr lang="en-US"/>
        </a:p>
      </dgm:t>
    </dgm:pt>
    <dgm:pt modelId="{447FE9CB-1D19-409C-92E7-1F3CC5F59DD6}">
      <dgm:prSet/>
      <dgm:spPr/>
      <dgm:t>
        <a:bodyPr/>
        <a:lstStyle/>
        <a:p>
          <a:pPr>
            <a:lnSpc>
              <a:spcPct val="100000"/>
            </a:lnSpc>
          </a:pPr>
          <a:r>
            <a:rPr lang="en-US" b="0" i="0"/>
            <a:t>Pay attention to blinking. Does the person blink enough or too much? </a:t>
          </a:r>
          <a:endParaRPr lang="en-US"/>
        </a:p>
      </dgm:t>
    </dgm:pt>
    <dgm:pt modelId="{8B212B96-4691-478A-8F42-6F183F4A00CA}" type="parTrans" cxnId="{D856D6AD-D208-4170-AE42-11A4AF9D15ED}">
      <dgm:prSet/>
      <dgm:spPr/>
      <dgm:t>
        <a:bodyPr/>
        <a:lstStyle/>
        <a:p>
          <a:endParaRPr lang="en-US"/>
        </a:p>
      </dgm:t>
    </dgm:pt>
    <dgm:pt modelId="{525E5422-32CA-40BD-B597-C53464A7E4F8}" type="sibTrans" cxnId="{D856D6AD-D208-4170-AE42-11A4AF9D15ED}">
      <dgm:prSet/>
      <dgm:spPr/>
      <dgm:t>
        <a:bodyPr/>
        <a:lstStyle/>
        <a:p>
          <a:pPr>
            <a:lnSpc>
              <a:spcPct val="100000"/>
            </a:lnSpc>
          </a:pPr>
          <a:endParaRPr lang="en-US"/>
        </a:p>
      </dgm:t>
    </dgm:pt>
    <dgm:pt modelId="{CE33A388-BB98-437E-9BAA-FC20702A78C2}">
      <dgm:prSet/>
      <dgm:spPr/>
      <dgm:t>
        <a:bodyPr/>
        <a:lstStyle/>
        <a:p>
          <a:pPr>
            <a:lnSpc>
              <a:spcPct val="100000"/>
            </a:lnSpc>
          </a:pPr>
          <a:r>
            <a:rPr lang="en-US" b="0" i="0"/>
            <a:t>Pay attention to the lip movements. Some deepfakes are based on lip syncing. Do the lip movements look natural?</a:t>
          </a:r>
          <a:endParaRPr lang="en-US" dirty="0"/>
        </a:p>
      </dgm:t>
    </dgm:pt>
    <dgm:pt modelId="{A41CF401-E2FB-4CF7-8D27-A111F13F9AE7}" type="parTrans" cxnId="{9B58E40F-36C3-4B20-9FFF-F3461BF9C0A0}">
      <dgm:prSet/>
      <dgm:spPr/>
      <dgm:t>
        <a:bodyPr/>
        <a:lstStyle/>
        <a:p>
          <a:endParaRPr lang="en-US"/>
        </a:p>
      </dgm:t>
    </dgm:pt>
    <dgm:pt modelId="{F53BF4B3-BC64-468A-8FB9-646C4E7D889B}" type="sibTrans" cxnId="{9B58E40F-36C3-4B20-9FFF-F3461BF9C0A0}">
      <dgm:prSet/>
      <dgm:spPr/>
      <dgm:t>
        <a:bodyPr/>
        <a:lstStyle/>
        <a:p>
          <a:endParaRPr lang="en-US"/>
        </a:p>
      </dgm:t>
    </dgm:pt>
    <dgm:pt modelId="{1A8EABDF-55B6-4C5C-B907-EBF90D5B05ED}" type="pres">
      <dgm:prSet presAssocID="{8FB1F782-D282-407B-809E-761781A12688}" presName="linear" presStyleCnt="0">
        <dgm:presLayoutVars>
          <dgm:animLvl val="lvl"/>
          <dgm:resizeHandles val="exact"/>
        </dgm:presLayoutVars>
      </dgm:prSet>
      <dgm:spPr/>
    </dgm:pt>
    <dgm:pt modelId="{5EFA7E95-E750-494F-A52E-3BC48AB238C6}" type="pres">
      <dgm:prSet presAssocID="{1944129B-0216-4C5D-9B6F-8D385662F875}" presName="parentText" presStyleLbl="node1" presStyleIdx="0" presStyleCnt="8">
        <dgm:presLayoutVars>
          <dgm:chMax val="0"/>
          <dgm:bulletEnabled val="1"/>
        </dgm:presLayoutVars>
      </dgm:prSet>
      <dgm:spPr/>
    </dgm:pt>
    <dgm:pt modelId="{5128AF03-3733-46FE-95C4-EBFA5E47BF70}" type="pres">
      <dgm:prSet presAssocID="{7FB83E0B-6B6A-44DC-8C83-A8BC87AA5D2E}" presName="spacer" presStyleCnt="0"/>
      <dgm:spPr/>
    </dgm:pt>
    <dgm:pt modelId="{B30D15D5-8E19-455D-AE07-14E4C8C209A6}" type="pres">
      <dgm:prSet presAssocID="{938338D0-9D52-4027-AE96-845E67F3E227}" presName="parentText" presStyleLbl="node1" presStyleIdx="1" presStyleCnt="8">
        <dgm:presLayoutVars>
          <dgm:chMax val="0"/>
          <dgm:bulletEnabled val="1"/>
        </dgm:presLayoutVars>
      </dgm:prSet>
      <dgm:spPr/>
    </dgm:pt>
    <dgm:pt modelId="{F378E04F-0865-499C-A2B4-E7653D12A6E2}" type="pres">
      <dgm:prSet presAssocID="{8FE748F3-1E58-483B-ABC1-A8B62BBCC4F9}" presName="spacer" presStyleCnt="0"/>
      <dgm:spPr/>
    </dgm:pt>
    <dgm:pt modelId="{D99086A2-FE12-4402-8F1E-5E197C0A109C}" type="pres">
      <dgm:prSet presAssocID="{DB08BD8A-2BBA-4D46-81CA-E3AFFD761C3F}" presName="parentText" presStyleLbl="node1" presStyleIdx="2" presStyleCnt="8">
        <dgm:presLayoutVars>
          <dgm:chMax val="0"/>
          <dgm:bulletEnabled val="1"/>
        </dgm:presLayoutVars>
      </dgm:prSet>
      <dgm:spPr/>
    </dgm:pt>
    <dgm:pt modelId="{28FEE3A8-FEF3-433A-A7A5-4223A72E75C1}" type="pres">
      <dgm:prSet presAssocID="{C75E8D5D-F267-458E-AA49-2B5BB58F9BAB}" presName="spacer" presStyleCnt="0"/>
      <dgm:spPr/>
    </dgm:pt>
    <dgm:pt modelId="{DC3C7D3F-B9CF-4769-89D4-394A66792289}" type="pres">
      <dgm:prSet presAssocID="{B874AE7C-1760-425C-A507-1F0874943D55}" presName="parentText" presStyleLbl="node1" presStyleIdx="3" presStyleCnt="8">
        <dgm:presLayoutVars>
          <dgm:chMax val="0"/>
          <dgm:bulletEnabled val="1"/>
        </dgm:presLayoutVars>
      </dgm:prSet>
      <dgm:spPr/>
    </dgm:pt>
    <dgm:pt modelId="{2AFE515D-2C0A-41C1-8167-A87C07713471}" type="pres">
      <dgm:prSet presAssocID="{F5C8A0CA-8BF6-49F3-87FA-6DCE6256675C}" presName="spacer" presStyleCnt="0"/>
      <dgm:spPr/>
    </dgm:pt>
    <dgm:pt modelId="{2C8E1E32-F0CE-4EF2-BE9F-2DAE7A02F547}" type="pres">
      <dgm:prSet presAssocID="{746382BD-FB12-4C80-AFFF-1CB4BF04ABC4}" presName="parentText" presStyleLbl="node1" presStyleIdx="4" presStyleCnt="8">
        <dgm:presLayoutVars>
          <dgm:chMax val="0"/>
          <dgm:bulletEnabled val="1"/>
        </dgm:presLayoutVars>
      </dgm:prSet>
      <dgm:spPr/>
    </dgm:pt>
    <dgm:pt modelId="{7B37499E-615F-4926-809E-A733D6254759}" type="pres">
      <dgm:prSet presAssocID="{9425F0A0-8CB4-42F5-AA20-7B0979CE0E4B}" presName="spacer" presStyleCnt="0"/>
      <dgm:spPr/>
    </dgm:pt>
    <dgm:pt modelId="{2E03AE4F-F2AB-40C7-AE0E-A7E8AEBDED07}" type="pres">
      <dgm:prSet presAssocID="{2904F789-4EB3-4D08-84F4-5DFD093B9970}" presName="parentText" presStyleLbl="node1" presStyleIdx="5" presStyleCnt="8">
        <dgm:presLayoutVars>
          <dgm:chMax val="0"/>
          <dgm:bulletEnabled val="1"/>
        </dgm:presLayoutVars>
      </dgm:prSet>
      <dgm:spPr/>
    </dgm:pt>
    <dgm:pt modelId="{2DBABD9A-401B-4390-A216-446397275D39}" type="pres">
      <dgm:prSet presAssocID="{01FCCD0E-701D-43DC-9699-A13088E51FE9}" presName="spacer" presStyleCnt="0"/>
      <dgm:spPr/>
    </dgm:pt>
    <dgm:pt modelId="{EB708819-3C98-454F-808E-2911A5C66CD4}" type="pres">
      <dgm:prSet presAssocID="{447FE9CB-1D19-409C-92E7-1F3CC5F59DD6}" presName="parentText" presStyleLbl="node1" presStyleIdx="6" presStyleCnt="8">
        <dgm:presLayoutVars>
          <dgm:chMax val="0"/>
          <dgm:bulletEnabled val="1"/>
        </dgm:presLayoutVars>
      </dgm:prSet>
      <dgm:spPr/>
    </dgm:pt>
    <dgm:pt modelId="{9C3C3680-720E-4846-B593-37E113E06481}" type="pres">
      <dgm:prSet presAssocID="{525E5422-32CA-40BD-B597-C53464A7E4F8}" presName="spacer" presStyleCnt="0"/>
      <dgm:spPr/>
    </dgm:pt>
    <dgm:pt modelId="{707520DE-A667-4C94-8302-B30EF6E34469}" type="pres">
      <dgm:prSet presAssocID="{CE33A388-BB98-437E-9BAA-FC20702A78C2}" presName="parentText" presStyleLbl="node1" presStyleIdx="7" presStyleCnt="8">
        <dgm:presLayoutVars>
          <dgm:chMax val="0"/>
          <dgm:bulletEnabled val="1"/>
        </dgm:presLayoutVars>
      </dgm:prSet>
      <dgm:spPr/>
    </dgm:pt>
  </dgm:ptLst>
  <dgm:cxnLst>
    <dgm:cxn modelId="{9B58E40F-36C3-4B20-9FFF-F3461BF9C0A0}" srcId="{8FB1F782-D282-407B-809E-761781A12688}" destId="{CE33A388-BB98-437E-9BAA-FC20702A78C2}" srcOrd="7" destOrd="0" parTransId="{A41CF401-E2FB-4CF7-8D27-A111F13F9AE7}" sibTransId="{F53BF4B3-BC64-468A-8FB9-646C4E7D889B}"/>
    <dgm:cxn modelId="{AB728514-09D3-4346-BD52-927E84B8D476}" type="presOf" srcId="{2904F789-4EB3-4D08-84F4-5DFD093B9970}" destId="{2E03AE4F-F2AB-40C7-AE0E-A7E8AEBDED07}" srcOrd="0" destOrd="0" presId="urn:microsoft.com/office/officeart/2005/8/layout/vList2"/>
    <dgm:cxn modelId="{45BFEB15-6BF9-4CC1-B56F-800329608883}" type="presOf" srcId="{8FB1F782-D282-407B-809E-761781A12688}" destId="{1A8EABDF-55B6-4C5C-B907-EBF90D5B05ED}" srcOrd="0" destOrd="0" presId="urn:microsoft.com/office/officeart/2005/8/layout/vList2"/>
    <dgm:cxn modelId="{4D7FF62B-52D5-4BCB-AD87-126845542397}" srcId="{8FB1F782-D282-407B-809E-761781A12688}" destId="{1944129B-0216-4C5D-9B6F-8D385662F875}" srcOrd="0" destOrd="0" parTransId="{73B022FD-185D-4979-8F44-3805FA9CBAD3}" sibTransId="{7FB83E0B-6B6A-44DC-8C83-A8BC87AA5D2E}"/>
    <dgm:cxn modelId="{78F27C52-F2A0-48D2-B814-13939BC011B5}" type="presOf" srcId="{CE33A388-BB98-437E-9BAA-FC20702A78C2}" destId="{707520DE-A667-4C94-8302-B30EF6E34469}" srcOrd="0" destOrd="0" presId="urn:microsoft.com/office/officeart/2005/8/layout/vList2"/>
    <dgm:cxn modelId="{9F42BC7A-E09D-43CA-935F-7E2655ECD2A2}" srcId="{8FB1F782-D282-407B-809E-761781A12688}" destId="{2904F789-4EB3-4D08-84F4-5DFD093B9970}" srcOrd="5" destOrd="0" parTransId="{D509D52B-B543-4134-A9CA-81173D474693}" sibTransId="{01FCCD0E-701D-43DC-9699-A13088E51FE9}"/>
    <dgm:cxn modelId="{3A04FFA4-46B6-4C29-A545-7FF488D61957}" type="presOf" srcId="{938338D0-9D52-4027-AE96-845E67F3E227}" destId="{B30D15D5-8E19-455D-AE07-14E4C8C209A6}" srcOrd="0" destOrd="0" presId="urn:microsoft.com/office/officeart/2005/8/layout/vList2"/>
    <dgm:cxn modelId="{77DB5DAA-E703-4A50-B0CF-4A797C681EEE}" type="presOf" srcId="{746382BD-FB12-4C80-AFFF-1CB4BF04ABC4}" destId="{2C8E1E32-F0CE-4EF2-BE9F-2DAE7A02F547}" srcOrd="0" destOrd="0" presId="urn:microsoft.com/office/officeart/2005/8/layout/vList2"/>
    <dgm:cxn modelId="{D856D6AD-D208-4170-AE42-11A4AF9D15ED}" srcId="{8FB1F782-D282-407B-809E-761781A12688}" destId="{447FE9CB-1D19-409C-92E7-1F3CC5F59DD6}" srcOrd="6" destOrd="0" parTransId="{8B212B96-4691-478A-8F42-6F183F4A00CA}" sibTransId="{525E5422-32CA-40BD-B597-C53464A7E4F8}"/>
    <dgm:cxn modelId="{6F60FBB6-3C01-49AD-9C65-C2A13A06D9BE}" type="presOf" srcId="{1944129B-0216-4C5D-9B6F-8D385662F875}" destId="{5EFA7E95-E750-494F-A52E-3BC48AB238C6}" srcOrd="0" destOrd="0" presId="urn:microsoft.com/office/officeart/2005/8/layout/vList2"/>
    <dgm:cxn modelId="{E1E957C5-F745-4446-A4E2-806B5F5BCDF8}" srcId="{8FB1F782-D282-407B-809E-761781A12688}" destId="{938338D0-9D52-4027-AE96-845E67F3E227}" srcOrd="1" destOrd="0" parTransId="{BB195AAF-431D-4E96-AA34-83451A154335}" sibTransId="{8FE748F3-1E58-483B-ABC1-A8B62BBCC4F9}"/>
    <dgm:cxn modelId="{E1CCE1EF-27B8-4A69-BA85-86DF3553AA30}" type="presOf" srcId="{B874AE7C-1760-425C-A507-1F0874943D55}" destId="{DC3C7D3F-B9CF-4769-89D4-394A66792289}" srcOrd="0" destOrd="0" presId="urn:microsoft.com/office/officeart/2005/8/layout/vList2"/>
    <dgm:cxn modelId="{ECF789F2-7CE9-40D7-B2A3-F79582AF6E92}" type="presOf" srcId="{447FE9CB-1D19-409C-92E7-1F3CC5F59DD6}" destId="{EB708819-3C98-454F-808E-2911A5C66CD4}" srcOrd="0" destOrd="0" presId="urn:microsoft.com/office/officeart/2005/8/layout/vList2"/>
    <dgm:cxn modelId="{FB8377F4-504F-4270-BD7A-A3E449E14F26}" type="presOf" srcId="{DB08BD8A-2BBA-4D46-81CA-E3AFFD761C3F}" destId="{D99086A2-FE12-4402-8F1E-5E197C0A109C}" srcOrd="0" destOrd="0" presId="urn:microsoft.com/office/officeart/2005/8/layout/vList2"/>
    <dgm:cxn modelId="{4DF023F9-8045-47B9-BD31-16D9613F3101}" srcId="{8FB1F782-D282-407B-809E-761781A12688}" destId="{DB08BD8A-2BBA-4D46-81CA-E3AFFD761C3F}" srcOrd="2" destOrd="0" parTransId="{DD3B637C-1983-4BB1-B9A9-035D4EB34B83}" sibTransId="{C75E8D5D-F267-458E-AA49-2B5BB58F9BAB}"/>
    <dgm:cxn modelId="{F422E1F9-EEE5-4F3D-A886-805EA9953529}" srcId="{8FB1F782-D282-407B-809E-761781A12688}" destId="{746382BD-FB12-4C80-AFFF-1CB4BF04ABC4}" srcOrd="4" destOrd="0" parTransId="{FA978AEA-E332-4AEC-8464-C9536107F025}" sibTransId="{9425F0A0-8CB4-42F5-AA20-7B0979CE0E4B}"/>
    <dgm:cxn modelId="{6050A7FB-A8AF-47C1-8CCF-D460B6B1624C}" srcId="{8FB1F782-D282-407B-809E-761781A12688}" destId="{B874AE7C-1760-425C-A507-1F0874943D55}" srcOrd="3" destOrd="0" parTransId="{BAB1054D-A874-48EA-ACCC-FE70130A45E4}" sibTransId="{F5C8A0CA-8BF6-49F3-87FA-6DCE6256675C}"/>
    <dgm:cxn modelId="{16773450-4DF0-41C8-A6A9-DEB1529281BC}" type="presParOf" srcId="{1A8EABDF-55B6-4C5C-B907-EBF90D5B05ED}" destId="{5EFA7E95-E750-494F-A52E-3BC48AB238C6}" srcOrd="0" destOrd="0" presId="urn:microsoft.com/office/officeart/2005/8/layout/vList2"/>
    <dgm:cxn modelId="{B5B25BA2-33E4-4BE2-BD6E-CE4C8980C134}" type="presParOf" srcId="{1A8EABDF-55B6-4C5C-B907-EBF90D5B05ED}" destId="{5128AF03-3733-46FE-95C4-EBFA5E47BF70}" srcOrd="1" destOrd="0" presId="urn:microsoft.com/office/officeart/2005/8/layout/vList2"/>
    <dgm:cxn modelId="{150C0C95-2393-480D-8FD9-1BF9B3B3DE14}" type="presParOf" srcId="{1A8EABDF-55B6-4C5C-B907-EBF90D5B05ED}" destId="{B30D15D5-8E19-455D-AE07-14E4C8C209A6}" srcOrd="2" destOrd="0" presId="urn:microsoft.com/office/officeart/2005/8/layout/vList2"/>
    <dgm:cxn modelId="{B7E21349-A8BC-4DB1-92A7-89B9CA02625D}" type="presParOf" srcId="{1A8EABDF-55B6-4C5C-B907-EBF90D5B05ED}" destId="{F378E04F-0865-499C-A2B4-E7653D12A6E2}" srcOrd="3" destOrd="0" presId="urn:microsoft.com/office/officeart/2005/8/layout/vList2"/>
    <dgm:cxn modelId="{240D000B-CEC1-4463-8821-AB58B88AFF5D}" type="presParOf" srcId="{1A8EABDF-55B6-4C5C-B907-EBF90D5B05ED}" destId="{D99086A2-FE12-4402-8F1E-5E197C0A109C}" srcOrd="4" destOrd="0" presId="urn:microsoft.com/office/officeart/2005/8/layout/vList2"/>
    <dgm:cxn modelId="{B8D100E4-21E5-483F-8552-F9634DE60C34}" type="presParOf" srcId="{1A8EABDF-55B6-4C5C-B907-EBF90D5B05ED}" destId="{28FEE3A8-FEF3-433A-A7A5-4223A72E75C1}" srcOrd="5" destOrd="0" presId="urn:microsoft.com/office/officeart/2005/8/layout/vList2"/>
    <dgm:cxn modelId="{A3236EC8-3512-4E27-BAFA-3C501C7A1E7C}" type="presParOf" srcId="{1A8EABDF-55B6-4C5C-B907-EBF90D5B05ED}" destId="{DC3C7D3F-B9CF-4769-89D4-394A66792289}" srcOrd="6" destOrd="0" presId="urn:microsoft.com/office/officeart/2005/8/layout/vList2"/>
    <dgm:cxn modelId="{6B0D2882-8659-47F3-A624-F60BE3CFC398}" type="presParOf" srcId="{1A8EABDF-55B6-4C5C-B907-EBF90D5B05ED}" destId="{2AFE515D-2C0A-41C1-8167-A87C07713471}" srcOrd="7" destOrd="0" presId="urn:microsoft.com/office/officeart/2005/8/layout/vList2"/>
    <dgm:cxn modelId="{0B4ED2E2-97FC-408E-B5A2-8DDE941FDFBB}" type="presParOf" srcId="{1A8EABDF-55B6-4C5C-B907-EBF90D5B05ED}" destId="{2C8E1E32-F0CE-4EF2-BE9F-2DAE7A02F547}" srcOrd="8" destOrd="0" presId="urn:microsoft.com/office/officeart/2005/8/layout/vList2"/>
    <dgm:cxn modelId="{7104DD08-5D3B-4BF6-AB0A-8043C9DCEA96}" type="presParOf" srcId="{1A8EABDF-55B6-4C5C-B907-EBF90D5B05ED}" destId="{7B37499E-615F-4926-809E-A733D6254759}" srcOrd="9" destOrd="0" presId="urn:microsoft.com/office/officeart/2005/8/layout/vList2"/>
    <dgm:cxn modelId="{37AA9DE2-2414-440D-A792-3DD4520E33F3}" type="presParOf" srcId="{1A8EABDF-55B6-4C5C-B907-EBF90D5B05ED}" destId="{2E03AE4F-F2AB-40C7-AE0E-A7E8AEBDED07}" srcOrd="10" destOrd="0" presId="urn:microsoft.com/office/officeart/2005/8/layout/vList2"/>
    <dgm:cxn modelId="{1C246202-DF99-4227-A95E-8FD4DB7AFB87}" type="presParOf" srcId="{1A8EABDF-55B6-4C5C-B907-EBF90D5B05ED}" destId="{2DBABD9A-401B-4390-A216-446397275D39}" srcOrd="11" destOrd="0" presId="urn:microsoft.com/office/officeart/2005/8/layout/vList2"/>
    <dgm:cxn modelId="{5601257A-CC0D-4121-B37B-49C11AE20635}" type="presParOf" srcId="{1A8EABDF-55B6-4C5C-B907-EBF90D5B05ED}" destId="{EB708819-3C98-454F-808E-2911A5C66CD4}" srcOrd="12" destOrd="0" presId="urn:microsoft.com/office/officeart/2005/8/layout/vList2"/>
    <dgm:cxn modelId="{85A47875-4C6B-4247-933E-824B1F586595}" type="presParOf" srcId="{1A8EABDF-55B6-4C5C-B907-EBF90D5B05ED}" destId="{9C3C3680-720E-4846-B593-37E113E06481}" srcOrd="13" destOrd="0" presId="urn:microsoft.com/office/officeart/2005/8/layout/vList2"/>
    <dgm:cxn modelId="{D0274871-0A44-4152-ACCB-CB718E52485D}" type="presParOf" srcId="{1A8EABDF-55B6-4C5C-B907-EBF90D5B05ED}" destId="{707520DE-A667-4C94-8302-B30EF6E34469}" srcOrd="1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AD7FAF-CF99-4A37-BA37-D12093B699F8}">
      <dsp:nvSpPr>
        <dsp:cNvPr id="0" name=""/>
        <dsp:cNvSpPr/>
      </dsp:nvSpPr>
      <dsp:spPr>
        <a:xfrm>
          <a:off x="388383" y="886702"/>
          <a:ext cx="632021" cy="6320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D2520B-DF94-4759-927E-489BD225E31A}">
      <dsp:nvSpPr>
        <dsp:cNvPr id="0" name=""/>
        <dsp:cNvSpPr/>
      </dsp:nvSpPr>
      <dsp:spPr>
        <a:xfrm>
          <a:off x="2148" y="1797758"/>
          <a:ext cx="1404492" cy="948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Across various applications, a demand is emerging for advanced image animation utilizing deepfake techniques. </a:t>
          </a:r>
        </a:p>
      </dsp:txBody>
      <dsp:txXfrm>
        <a:off x="2148" y="1797758"/>
        <a:ext cx="1404492" cy="948032"/>
      </dsp:txXfrm>
    </dsp:sp>
    <dsp:sp modelId="{87010F1F-D9F1-442F-A0DF-3F3EE2C70581}">
      <dsp:nvSpPr>
        <dsp:cNvPr id="0" name=""/>
        <dsp:cNvSpPr/>
      </dsp:nvSpPr>
      <dsp:spPr>
        <a:xfrm>
          <a:off x="2038661" y="886702"/>
          <a:ext cx="632021" cy="6320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4F1F60-EEA8-4300-9404-1D725AAAB556}">
      <dsp:nvSpPr>
        <dsp:cNvPr id="0" name=""/>
        <dsp:cNvSpPr/>
      </dsp:nvSpPr>
      <dsp:spPr>
        <a:xfrm>
          <a:off x="1652426" y="1797758"/>
          <a:ext cx="1404492" cy="948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This calls for innovative solutions to extract motion data efficiently, create lifelike animations, and harness advantages like improved advertising and dynamic visual content. </a:t>
          </a:r>
        </a:p>
      </dsp:txBody>
      <dsp:txXfrm>
        <a:off x="1652426" y="1797758"/>
        <a:ext cx="1404492" cy="948032"/>
      </dsp:txXfrm>
    </dsp:sp>
    <dsp:sp modelId="{64101C13-F16E-477E-8A4C-2749772C7D09}">
      <dsp:nvSpPr>
        <dsp:cNvPr id="0" name=""/>
        <dsp:cNvSpPr/>
      </dsp:nvSpPr>
      <dsp:spPr>
        <a:xfrm>
          <a:off x="3688940" y="886702"/>
          <a:ext cx="632021" cy="6320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7F1085-0078-4D95-9525-CAB766A97D12}">
      <dsp:nvSpPr>
        <dsp:cNvPr id="0" name=""/>
        <dsp:cNvSpPr/>
      </dsp:nvSpPr>
      <dsp:spPr>
        <a:xfrm>
          <a:off x="3302704" y="1797758"/>
          <a:ext cx="1404492" cy="948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As industries seek to enhance engagement and experiences, addressing these challenges becomes pivotal in meeting the evolving demands of modern content consumption.</a:t>
          </a:r>
        </a:p>
      </dsp:txBody>
      <dsp:txXfrm>
        <a:off x="3302704" y="1797758"/>
        <a:ext cx="1404492" cy="9480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B5CF39-0936-4D22-BB16-916799946708}">
      <dsp:nvSpPr>
        <dsp:cNvPr id="0" name=""/>
        <dsp:cNvSpPr/>
      </dsp:nvSpPr>
      <dsp:spPr>
        <a:xfrm>
          <a:off x="0" y="682"/>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0C212A-97A7-4AA9-B42B-FBAA066659D8}">
      <dsp:nvSpPr>
        <dsp:cNvPr id="0" name=""/>
        <dsp:cNvSpPr/>
      </dsp:nvSpPr>
      <dsp:spPr>
        <a:xfrm>
          <a:off x="482961" y="359909"/>
          <a:ext cx="878111" cy="8781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ACCAED-FDF5-41CE-8610-BBC8F553D95B}">
      <dsp:nvSpPr>
        <dsp:cNvPr id="0" name=""/>
        <dsp:cNvSpPr/>
      </dsp:nvSpPr>
      <dsp:spPr>
        <a:xfrm>
          <a:off x="1844034" y="682"/>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889000">
            <a:lnSpc>
              <a:spcPct val="100000"/>
            </a:lnSpc>
            <a:spcBef>
              <a:spcPct val="0"/>
            </a:spcBef>
            <a:spcAft>
              <a:spcPct val="35000"/>
            </a:spcAft>
            <a:buNone/>
          </a:pPr>
          <a:r>
            <a:rPr lang="en-US" sz="2000" kern="1200" dirty="0"/>
            <a:t>Deep Fakes are videos or images that replace someone’s likeness with someone else. </a:t>
          </a:r>
        </a:p>
      </dsp:txBody>
      <dsp:txXfrm>
        <a:off x="1844034" y="682"/>
        <a:ext cx="4401230" cy="1596566"/>
      </dsp:txXfrm>
    </dsp:sp>
    <dsp:sp modelId="{437CDCCE-F75C-4E04-8D6F-D70E4B27162A}">
      <dsp:nvSpPr>
        <dsp:cNvPr id="0" name=""/>
        <dsp:cNvSpPr/>
      </dsp:nvSpPr>
      <dsp:spPr>
        <a:xfrm>
          <a:off x="0" y="1996390"/>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F43485-8BBC-4870-91A1-3F9CEE4A98AC}">
      <dsp:nvSpPr>
        <dsp:cNvPr id="0" name=""/>
        <dsp:cNvSpPr/>
      </dsp:nvSpPr>
      <dsp:spPr>
        <a:xfrm>
          <a:off x="482961" y="2355617"/>
          <a:ext cx="878111" cy="8781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DE4C84-9896-4E6F-8CDB-DEF5D0C0D353}">
      <dsp:nvSpPr>
        <dsp:cNvPr id="0" name=""/>
        <dsp:cNvSpPr/>
      </dsp:nvSpPr>
      <dsp:spPr>
        <a:xfrm>
          <a:off x="1844034" y="1996390"/>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889000">
            <a:lnSpc>
              <a:spcPct val="100000"/>
            </a:lnSpc>
            <a:spcBef>
              <a:spcPct val="0"/>
            </a:spcBef>
            <a:spcAft>
              <a:spcPct val="35000"/>
            </a:spcAft>
            <a:buNone/>
          </a:pPr>
          <a:r>
            <a:rPr lang="en-US" sz="2000" b="0" i="0" kern="1200"/>
            <a:t>It is the next level of fake content creation that takes advantage of artificial intelligence (AI).</a:t>
          </a:r>
          <a:endParaRPr lang="en-US" sz="2000" kern="1200"/>
        </a:p>
      </dsp:txBody>
      <dsp:txXfrm>
        <a:off x="1844034" y="1996390"/>
        <a:ext cx="4401230" cy="1596566"/>
      </dsp:txXfrm>
    </dsp:sp>
    <dsp:sp modelId="{FBE54D54-B2CE-433B-B455-A3A4DFCAEE45}">
      <dsp:nvSpPr>
        <dsp:cNvPr id="0" name=""/>
        <dsp:cNvSpPr/>
      </dsp:nvSpPr>
      <dsp:spPr>
        <a:xfrm>
          <a:off x="0" y="3992098"/>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35336F-31A9-40F2-A718-AF11EB406393}">
      <dsp:nvSpPr>
        <dsp:cNvPr id="0" name=""/>
        <dsp:cNvSpPr/>
      </dsp:nvSpPr>
      <dsp:spPr>
        <a:xfrm>
          <a:off x="482961" y="4351325"/>
          <a:ext cx="878111" cy="8781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B233E6-64AC-4174-95DF-E3DFD33BE9FC}">
      <dsp:nvSpPr>
        <dsp:cNvPr id="0" name=""/>
        <dsp:cNvSpPr/>
      </dsp:nvSpPr>
      <dsp:spPr>
        <a:xfrm>
          <a:off x="1844034" y="3992098"/>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889000">
            <a:lnSpc>
              <a:spcPct val="100000"/>
            </a:lnSpc>
            <a:spcBef>
              <a:spcPct val="0"/>
            </a:spcBef>
            <a:spcAft>
              <a:spcPct val="35000"/>
            </a:spcAft>
            <a:buNone/>
          </a:pPr>
          <a:r>
            <a:rPr lang="en-IN" sz="2000" kern="1200"/>
            <a:t>The phenomenon gained its name from a user of the Reddit platform, who went by the name “deepfakes” – (deep learning + fakes).</a:t>
          </a:r>
          <a:endParaRPr lang="en-US" sz="2000" kern="1200"/>
        </a:p>
      </dsp:txBody>
      <dsp:txXfrm>
        <a:off x="1844034" y="3992098"/>
        <a:ext cx="4401230" cy="15965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29AFE9-C926-4C97-A2A9-DCCFEA6A4170}">
      <dsp:nvSpPr>
        <dsp:cNvPr id="0" name=""/>
        <dsp:cNvSpPr/>
      </dsp:nvSpPr>
      <dsp:spPr>
        <a:xfrm>
          <a:off x="478800" y="261242"/>
          <a:ext cx="1098000" cy="1098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0F30FA-2349-49B1-83C9-DA2DDAFEBA65}">
      <dsp:nvSpPr>
        <dsp:cNvPr id="0" name=""/>
        <dsp:cNvSpPr/>
      </dsp:nvSpPr>
      <dsp:spPr>
        <a:xfrm>
          <a:off x="712800" y="495242"/>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21B92A-703A-45ED-835A-787D285B6630}">
      <dsp:nvSpPr>
        <dsp:cNvPr id="0" name=""/>
        <dsp:cNvSpPr/>
      </dsp:nvSpPr>
      <dsp:spPr>
        <a:xfrm>
          <a:off x="127800" y="1701242"/>
          <a:ext cx="1800000" cy="2388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IN" sz="1100" b="1" kern="1200"/>
            <a:t>1. Realistic Animation:</a:t>
          </a:r>
          <a:r>
            <a:rPr lang="en-IN" sz="1100" kern="1200"/>
            <a:t> The main goal is to produce realistic animations of the highest calibre that smoothly transfer motion from a driving video to a target image. The objective is to produce animations that move fluidly and naturally, capturing the spirit of the source material.</a:t>
          </a:r>
          <a:endParaRPr lang="en-US" sz="1100" kern="1200"/>
        </a:p>
      </dsp:txBody>
      <dsp:txXfrm>
        <a:off x="127800" y="1701242"/>
        <a:ext cx="1800000" cy="2388853"/>
      </dsp:txXfrm>
    </dsp:sp>
    <dsp:sp modelId="{6D68FB2A-3A43-49FD-92A9-C3A75FC57AB4}">
      <dsp:nvSpPr>
        <dsp:cNvPr id="0" name=""/>
        <dsp:cNvSpPr/>
      </dsp:nvSpPr>
      <dsp:spPr>
        <a:xfrm>
          <a:off x="2593800" y="261242"/>
          <a:ext cx="1098000" cy="1098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8D9CC1-6273-47F6-B0A1-820518AE9613}">
      <dsp:nvSpPr>
        <dsp:cNvPr id="0" name=""/>
        <dsp:cNvSpPr/>
      </dsp:nvSpPr>
      <dsp:spPr>
        <a:xfrm>
          <a:off x="2827800" y="495242"/>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342C43-9576-40A1-ACB0-E1BC7497283E}">
      <dsp:nvSpPr>
        <dsp:cNvPr id="0" name=""/>
        <dsp:cNvSpPr/>
      </dsp:nvSpPr>
      <dsp:spPr>
        <a:xfrm>
          <a:off x="2242800" y="1701242"/>
          <a:ext cx="1800000" cy="2388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IN" sz="1100" b="1" kern="1200"/>
            <a:t>2. Dynamic Visual Content:</a:t>
          </a:r>
          <a:r>
            <a:rPr lang="en-IN" sz="1100" kern="1200"/>
            <a:t> Using deepfake technology, static images are animated to create dynamic visual content. It improves narrative powers and engages viewers by adding movement and life to the visuals by animating previously static parts inside an image.</a:t>
          </a:r>
          <a:endParaRPr lang="en-US" sz="1100" kern="1200"/>
        </a:p>
      </dsp:txBody>
      <dsp:txXfrm>
        <a:off x="2242800" y="1701242"/>
        <a:ext cx="1800000" cy="2388853"/>
      </dsp:txXfrm>
    </dsp:sp>
    <dsp:sp modelId="{BCA656D1-8A47-4CD4-A67D-4D57D99AFF47}">
      <dsp:nvSpPr>
        <dsp:cNvPr id="0" name=""/>
        <dsp:cNvSpPr/>
      </dsp:nvSpPr>
      <dsp:spPr>
        <a:xfrm>
          <a:off x="4708800" y="261242"/>
          <a:ext cx="1098000" cy="1098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885561-4572-4B13-9DB4-15ACCB31901E}">
      <dsp:nvSpPr>
        <dsp:cNvPr id="0" name=""/>
        <dsp:cNvSpPr/>
      </dsp:nvSpPr>
      <dsp:spPr>
        <a:xfrm>
          <a:off x="4942800" y="495242"/>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209CF3-687A-46CB-901B-5554EC55AD32}">
      <dsp:nvSpPr>
        <dsp:cNvPr id="0" name=""/>
        <dsp:cNvSpPr/>
      </dsp:nvSpPr>
      <dsp:spPr>
        <a:xfrm>
          <a:off x="4357800" y="1701242"/>
          <a:ext cx="1800000" cy="2388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IN" sz="1100" b="1" kern="1200"/>
            <a:t>3. Interactive Experiences:</a:t>
          </a:r>
          <a:r>
            <a:rPr lang="en-IN" sz="1100" kern="1200"/>
            <a:t> Another goal is to use animation to make interactive experiences possible. The animation promotes user engagement and immerses users in dynamic virtual environments in applications such as gaming, virtual reality, and augmented reality.</a:t>
          </a:r>
          <a:endParaRPr lang="en-US" sz="1100" kern="1200"/>
        </a:p>
      </dsp:txBody>
      <dsp:txXfrm>
        <a:off x="4357800" y="1701242"/>
        <a:ext cx="1800000" cy="2388853"/>
      </dsp:txXfrm>
    </dsp:sp>
    <dsp:sp modelId="{6CEF2EF2-994F-40BC-8387-59B07B487B45}">
      <dsp:nvSpPr>
        <dsp:cNvPr id="0" name=""/>
        <dsp:cNvSpPr/>
      </dsp:nvSpPr>
      <dsp:spPr>
        <a:xfrm>
          <a:off x="6823800" y="261242"/>
          <a:ext cx="1098000" cy="1098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A1B263-E722-41F1-894A-D227295645CD}">
      <dsp:nvSpPr>
        <dsp:cNvPr id="0" name=""/>
        <dsp:cNvSpPr/>
      </dsp:nvSpPr>
      <dsp:spPr>
        <a:xfrm>
          <a:off x="7057800" y="495242"/>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04D317-D86E-4EAE-9971-5EAFD59A1969}">
      <dsp:nvSpPr>
        <dsp:cNvPr id="0" name=""/>
        <dsp:cNvSpPr/>
      </dsp:nvSpPr>
      <dsp:spPr>
        <a:xfrm>
          <a:off x="6472800" y="1701242"/>
          <a:ext cx="1800000" cy="2388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IN" sz="1100" b="1" kern="1200"/>
            <a:t>4. Creative Expression:</a:t>
          </a:r>
          <a:r>
            <a:rPr lang="en-IN" sz="1100" kern="1200"/>
            <a:t> Deepfake-based image animation gives artists, designers, and content producers a platform for their creative expression by bringing life to their static graphics. By utilising the power of motion, it allows them to experiment with new types of visual storytelling and communication.</a:t>
          </a:r>
          <a:endParaRPr lang="en-US" sz="1100" kern="1200"/>
        </a:p>
      </dsp:txBody>
      <dsp:txXfrm>
        <a:off x="6472800" y="1701242"/>
        <a:ext cx="1800000" cy="2388853"/>
      </dsp:txXfrm>
    </dsp:sp>
    <dsp:sp modelId="{082B44BA-8078-4B40-B6D9-41B5B224B89E}">
      <dsp:nvSpPr>
        <dsp:cNvPr id="0" name=""/>
        <dsp:cNvSpPr/>
      </dsp:nvSpPr>
      <dsp:spPr>
        <a:xfrm>
          <a:off x="8938800" y="261242"/>
          <a:ext cx="1098000" cy="1098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BBF1E4-420E-4957-87A9-821C31DBA3F5}">
      <dsp:nvSpPr>
        <dsp:cNvPr id="0" name=""/>
        <dsp:cNvSpPr/>
      </dsp:nvSpPr>
      <dsp:spPr>
        <a:xfrm>
          <a:off x="9172800" y="495242"/>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E852F0-3099-43C6-BC6F-698DF126CF08}">
      <dsp:nvSpPr>
        <dsp:cNvPr id="0" name=""/>
        <dsp:cNvSpPr/>
      </dsp:nvSpPr>
      <dsp:spPr>
        <a:xfrm>
          <a:off x="8587800" y="1701242"/>
          <a:ext cx="1800000" cy="2388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IN" sz="1100" b="1" kern="1200"/>
            <a:t>5. Seamless Integration:</a:t>
          </a:r>
          <a:r>
            <a:rPr lang="en-IN" sz="1100" kern="1200"/>
            <a:t> The driving video and the target image must be seamlessly integrated to achieve the goal. By preserving consistency and coherence between the motion carried over from the video and the static aspects of the image, the animation should appear as a logical extension of the original video.</a:t>
          </a:r>
          <a:endParaRPr lang="en-US" sz="1100" kern="1200"/>
        </a:p>
      </dsp:txBody>
      <dsp:txXfrm>
        <a:off x="8587800" y="1701242"/>
        <a:ext cx="1800000" cy="23888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0096A7-2BAE-46B3-AB74-2D43B301F051}">
      <dsp:nvSpPr>
        <dsp:cNvPr id="0" name=""/>
        <dsp:cNvSpPr/>
      </dsp:nvSpPr>
      <dsp:spPr>
        <a:xfrm>
          <a:off x="0" y="1943"/>
          <a:ext cx="5278066"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B7AA5867-E8D1-4607-9351-DAD208460AAD}">
      <dsp:nvSpPr>
        <dsp:cNvPr id="0" name=""/>
        <dsp:cNvSpPr/>
      </dsp:nvSpPr>
      <dsp:spPr>
        <a:xfrm>
          <a:off x="0" y="1943"/>
          <a:ext cx="5278066" cy="1325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0" i="0" kern="1200" baseline="0"/>
            <a:t>Once the model is trained, a deepfake may be created. Starting from a video, frames are extracted, and all faces are aligned. Each frame is then converted using the trained neural network. The final step is to merge the converted face back to the original frame.</a:t>
          </a:r>
          <a:endParaRPr lang="en-US" sz="1400" kern="1200"/>
        </a:p>
      </dsp:txBody>
      <dsp:txXfrm>
        <a:off x="0" y="1943"/>
        <a:ext cx="5278066" cy="1325232"/>
      </dsp:txXfrm>
    </dsp:sp>
    <dsp:sp modelId="{A6EA2184-888A-40F1-85F2-B226FEFD7D37}">
      <dsp:nvSpPr>
        <dsp:cNvPr id="0" name=""/>
        <dsp:cNvSpPr/>
      </dsp:nvSpPr>
      <dsp:spPr>
        <a:xfrm>
          <a:off x="0" y="1327176"/>
          <a:ext cx="5278066"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2D80AAD0-5690-4B02-BB1E-C8047CAB2B69}">
      <dsp:nvSpPr>
        <dsp:cNvPr id="0" name=""/>
        <dsp:cNvSpPr/>
      </dsp:nvSpPr>
      <dsp:spPr>
        <a:xfrm>
          <a:off x="0" y="1327176"/>
          <a:ext cx="5278066" cy="1325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0" i="0" kern="1200" baseline="0"/>
            <a:t>The creation stage is the only one which does not make use of any machine learning algorithms. The process is to stich a face back onto an image is hard-coded and thus lacks the ability to detect mistakes.</a:t>
          </a:r>
          <a:endParaRPr lang="en-US" sz="1400" kern="1200"/>
        </a:p>
      </dsp:txBody>
      <dsp:txXfrm>
        <a:off x="0" y="1327176"/>
        <a:ext cx="5278066" cy="1325232"/>
      </dsp:txXfrm>
    </dsp:sp>
    <dsp:sp modelId="{9C305FB8-6DBC-4CB3-9235-B4D465F01A55}">
      <dsp:nvSpPr>
        <dsp:cNvPr id="0" name=""/>
        <dsp:cNvSpPr/>
      </dsp:nvSpPr>
      <dsp:spPr>
        <a:xfrm>
          <a:off x="0" y="2652408"/>
          <a:ext cx="5278066"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86A9CDA8-EA58-426F-9B69-CC340345C0D0}">
      <dsp:nvSpPr>
        <dsp:cNvPr id="0" name=""/>
        <dsp:cNvSpPr/>
      </dsp:nvSpPr>
      <dsp:spPr>
        <a:xfrm>
          <a:off x="0" y="2652408"/>
          <a:ext cx="5278066" cy="1325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0" i="0" kern="1200" baseline="0"/>
            <a:t>Each frame is also processed independitly which means there is no temporal correlation. A temporal correlation function is a function that gives the statistical correlation between random variable, contingent on the temporal (time) distance between those variables. The lack of this correlation results in the final video having some flickering. </a:t>
          </a:r>
          <a:endParaRPr lang="en-US" sz="1400" kern="1200"/>
        </a:p>
      </dsp:txBody>
      <dsp:txXfrm>
        <a:off x="0" y="2652408"/>
        <a:ext cx="5278066" cy="13252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407EF5-85B5-4313-BB8D-90ED13833112}">
      <dsp:nvSpPr>
        <dsp:cNvPr id="0" name=""/>
        <dsp:cNvSpPr/>
      </dsp:nvSpPr>
      <dsp:spPr>
        <a:xfrm>
          <a:off x="0" y="0"/>
          <a:ext cx="4530898"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AF5796-D1D0-45FD-902E-92E845110F4D}">
      <dsp:nvSpPr>
        <dsp:cNvPr id="0" name=""/>
        <dsp:cNvSpPr/>
      </dsp:nvSpPr>
      <dsp:spPr>
        <a:xfrm>
          <a:off x="0" y="0"/>
          <a:ext cx="4530898" cy="1819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0" i="0" kern="1200" baseline="0"/>
            <a:t>A generative adversarial network (GAN) is a computing procedure that uses two neural networks, which are considered “adversaries” of each other. These deep </a:t>
          </a:r>
          <a:r>
            <a:rPr lang="en-US" sz="1500" b="0" i="0" kern="1200" baseline="0">
              <a:hlinkClick xmlns:r="http://schemas.openxmlformats.org/officeDocument/2006/relationships" r:id="rId1"/>
            </a:rPr>
            <a:t>neural networks</a:t>
          </a:r>
          <a:r>
            <a:rPr lang="en-US" sz="1500" b="0" i="0" kern="1200" baseline="0"/>
            <a:t> produce new and fabricated data that can easily mimic real information. In real life, GANs help in image, video, and voice generation. They are the very devices used to produce </a:t>
          </a:r>
          <a:r>
            <a:rPr lang="en-US" sz="1500" b="0" i="0" kern="1200" baseline="0">
              <a:hlinkClick xmlns:r="http://schemas.openxmlformats.org/officeDocument/2006/relationships" r:id="rId2"/>
            </a:rPr>
            <a:t>deep fakes</a:t>
          </a:r>
          <a:r>
            <a:rPr lang="en-US" sz="1500" b="0" i="0" kern="1200" baseline="0"/>
            <a:t>.</a:t>
          </a:r>
          <a:br>
            <a:rPr lang="en-US" sz="1500" b="0" i="0" kern="1200" baseline="0"/>
          </a:br>
          <a:endParaRPr lang="en-US" sz="1500" kern="1200"/>
        </a:p>
      </dsp:txBody>
      <dsp:txXfrm>
        <a:off x="0" y="0"/>
        <a:ext cx="4530898" cy="1819725"/>
      </dsp:txXfrm>
    </dsp:sp>
    <dsp:sp modelId="{78FCDE69-3421-4576-8015-12687AC2EA09}">
      <dsp:nvSpPr>
        <dsp:cNvPr id="0" name=""/>
        <dsp:cNvSpPr/>
      </dsp:nvSpPr>
      <dsp:spPr>
        <a:xfrm>
          <a:off x="0" y="1819725"/>
          <a:ext cx="4530898" cy="0"/>
        </a:xfrm>
        <a:prstGeom prst="lin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19E4E9-9BB2-42FE-9B0A-8C9CA99DE4DF}">
      <dsp:nvSpPr>
        <dsp:cNvPr id="0" name=""/>
        <dsp:cNvSpPr/>
      </dsp:nvSpPr>
      <dsp:spPr>
        <a:xfrm>
          <a:off x="0" y="1819725"/>
          <a:ext cx="4530898" cy="1819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0" i="0" kern="1200" baseline="0"/>
            <a:t>You can consider the components of a GAN (the generator and the discriminator) as representations of a criminal and a cop, where the criminal mixes fake with real money for purchases. In contrast, the police detects which of the notes are counterfeit.</a:t>
          </a:r>
          <a:endParaRPr lang="en-US" sz="1500" kern="1200"/>
        </a:p>
      </dsp:txBody>
      <dsp:txXfrm>
        <a:off x="0" y="1819725"/>
        <a:ext cx="4530898" cy="181972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CEBFBB-5BAF-4C4C-8C04-15DDF0702E48}">
      <dsp:nvSpPr>
        <dsp:cNvPr id="0" name=""/>
        <dsp:cNvSpPr/>
      </dsp:nvSpPr>
      <dsp:spPr>
        <a:xfrm>
          <a:off x="3653091" y="108491"/>
          <a:ext cx="1699373" cy="1699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0" i="0" kern="1200"/>
            <a:t>Deepfakes can be used as a form of art to bring people from the past back to life. For example, a painting of the Mona Lisa can be used for generating a synthetic image of talking Mona Lisa as a form of art.</a:t>
          </a:r>
          <a:endParaRPr lang="en-US" sz="1000" kern="1200"/>
        </a:p>
      </dsp:txBody>
      <dsp:txXfrm>
        <a:off x="3653091" y="108491"/>
        <a:ext cx="1699373" cy="1699373"/>
      </dsp:txXfrm>
    </dsp:sp>
    <dsp:sp modelId="{388CD391-F733-4C0C-A5CE-2267531372B8}">
      <dsp:nvSpPr>
        <dsp:cNvPr id="0" name=""/>
        <dsp:cNvSpPr/>
      </dsp:nvSpPr>
      <dsp:spPr>
        <a:xfrm>
          <a:off x="656445" y="852"/>
          <a:ext cx="4803657" cy="4803657"/>
        </a:xfrm>
        <a:prstGeom prst="circularArrow">
          <a:avLst>
            <a:gd name="adj1" fmla="val 6898"/>
            <a:gd name="adj2" fmla="val 465065"/>
            <a:gd name="adj3" fmla="val 550623"/>
            <a:gd name="adj4" fmla="val 20584312"/>
            <a:gd name="adj5" fmla="val 8048"/>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C1A4222-564A-4DC6-953D-0F829674592A}">
      <dsp:nvSpPr>
        <dsp:cNvPr id="0" name=""/>
        <dsp:cNvSpPr/>
      </dsp:nvSpPr>
      <dsp:spPr>
        <a:xfrm>
          <a:off x="3653091" y="2997498"/>
          <a:ext cx="1699373" cy="1699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0" i="0" kern="1200"/>
            <a:t>Deepfake technology can be used to create AI avatars in training videos. Startups like London-based Synthesia have been getting more attention from the corporate world during the COVID pandemic since lockdowns and health concerns have made video shoots involving real people much more difficult to pull off.</a:t>
          </a:r>
          <a:endParaRPr lang="en-US" sz="1000" kern="1200"/>
        </a:p>
      </dsp:txBody>
      <dsp:txXfrm>
        <a:off x="3653091" y="2997498"/>
        <a:ext cx="1699373" cy="1699373"/>
      </dsp:txXfrm>
    </dsp:sp>
    <dsp:sp modelId="{E8D15B93-496B-4A73-8898-90FDC5EF2B25}">
      <dsp:nvSpPr>
        <dsp:cNvPr id="0" name=""/>
        <dsp:cNvSpPr/>
      </dsp:nvSpPr>
      <dsp:spPr>
        <a:xfrm>
          <a:off x="656445" y="852"/>
          <a:ext cx="4803657" cy="4803657"/>
        </a:xfrm>
        <a:prstGeom prst="circularArrow">
          <a:avLst>
            <a:gd name="adj1" fmla="val 6898"/>
            <a:gd name="adj2" fmla="val 465065"/>
            <a:gd name="adj3" fmla="val 5950623"/>
            <a:gd name="adj4" fmla="val 4384312"/>
            <a:gd name="adj5" fmla="val 8048"/>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24E1D42-E9F3-493C-8763-8964FB656854}">
      <dsp:nvSpPr>
        <dsp:cNvPr id="0" name=""/>
        <dsp:cNvSpPr/>
      </dsp:nvSpPr>
      <dsp:spPr>
        <a:xfrm>
          <a:off x="764084" y="2997498"/>
          <a:ext cx="1699373" cy="1699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0" i="0" kern="1200"/>
            <a:t>Deepfakes can be used to create personal avatars to try on clothes or new hairstyles before trying them in real.</a:t>
          </a:r>
          <a:endParaRPr lang="en-US" sz="1000" kern="1200"/>
        </a:p>
      </dsp:txBody>
      <dsp:txXfrm>
        <a:off x="764084" y="2997498"/>
        <a:ext cx="1699373" cy="1699373"/>
      </dsp:txXfrm>
    </dsp:sp>
    <dsp:sp modelId="{793DFC28-9E97-44A0-B125-81F453EA49BD}">
      <dsp:nvSpPr>
        <dsp:cNvPr id="0" name=""/>
        <dsp:cNvSpPr/>
      </dsp:nvSpPr>
      <dsp:spPr>
        <a:xfrm>
          <a:off x="656445" y="852"/>
          <a:ext cx="4803657" cy="4803657"/>
        </a:xfrm>
        <a:prstGeom prst="circularArrow">
          <a:avLst>
            <a:gd name="adj1" fmla="val 6898"/>
            <a:gd name="adj2" fmla="val 465065"/>
            <a:gd name="adj3" fmla="val 11350623"/>
            <a:gd name="adj4" fmla="val 9784312"/>
            <a:gd name="adj5" fmla="val 8048"/>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011E580-2733-425E-949F-D366B9F62C4A}">
      <dsp:nvSpPr>
        <dsp:cNvPr id="0" name=""/>
        <dsp:cNvSpPr/>
      </dsp:nvSpPr>
      <dsp:spPr>
        <a:xfrm>
          <a:off x="764084" y="108491"/>
          <a:ext cx="1699373" cy="1699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0" i="0" kern="1200" dirty="0"/>
            <a:t>Deepfakes can also be used in identity protection and anonymization in various fields like investigative news reporting, finance, etc.</a:t>
          </a:r>
          <a:endParaRPr lang="en-US" sz="1000" kern="1200" dirty="0"/>
        </a:p>
      </dsp:txBody>
      <dsp:txXfrm>
        <a:off x="764084" y="108491"/>
        <a:ext cx="1699373" cy="1699373"/>
      </dsp:txXfrm>
    </dsp:sp>
    <dsp:sp modelId="{243D2267-8ABA-4A59-B4B8-BCF34BE3E74D}">
      <dsp:nvSpPr>
        <dsp:cNvPr id="0" name=""/>
        <dsp:cNvSpPr/>
      </dsp:nvSpPr>
      <dsp:spPr>
        <a:xfrm>
          <a:off x="656445" y="852"/>
          <a:ext cx="4803657" cy="4803657"/>
        </a:xfrm>
        <a:prstGeom prst="circularArrow">
          <a:avLst>
            <a:gd name="adj1" fmla="val 6898"/>
            <a:gd name="adj2" fmla="val 465065"/>
            <a:gd name="adj3" fmla="val 16750623"/>
            <a:gd name="adj4" fmla="val 15184312"/>
            <a:gd name="adj5" fmla="val 8048"/>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5C72DA-0C57-46F3-933A-A760192B2850}">
      <dsp:nvSpPr>
        <dsp:cNvPr id="0" name=""/>
        <dsp:cNvSpPr/>
      </dsp:nvSpPr>
      <dsp:spPr>
        <a:xfrm>
          <a:off x="134291" y="612"/>
          <a:ext cx="4332795" cy="275132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E8D74C-7AB6-4317-97E4-00DFEA55B252}">
      <dsp:nvSpPr>
        <dsp:cNvPr id="0" name=""/>
        <dsp:cNvSpPr/>
      </dsp:nvSpPr>
      <dsp:spPr>
        <a:xfrm>
          <a:off x="615713" y="457963"/>
          <a:ext cx="4332795" cy="2751325"/>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0" i="0" kern="1200"/>
            <a:t>Deepfakes can be used to spread fake news with morphed videos of celebrities.</a:t>
          </a:r>
          <a:endParaRPr lang="en-US" sz="2700" kern="1200"/>
        </a:p>
      </dsp:txBody>
      <dsp:txXfrm>
        <a:off x="696297" y="538547"/>
        <a:ext cx="4171627" cy="2590157"/>
      </dsp:txXfrm>
    </dsp:sp>
    <dsp:sp modelId="{D5DD5486-D145-41A5-85F6-1A5B198D7422}">
      <dsp:nvSpPr>
        <dsp:cNvPr id="0" name=""/>
        <dsp:cNvSpPr/>
      </dsp:nvSpPr>
      <dsp:spPr>
        <a:xfrm>
          <a:off x="5429930" y="612"/>
          <a:ext cx="4332795" cy="275132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F4A9A7-55DE-43FA-AA3B-132190CFAB1A}">
      <dsp:nvSpPr>
        <dsp:cNvPr id="0" name=""/>
        <dsp:cNvSpPr/>
      </dsp:nvSpPr>
      <dsp:spPr>
        <a:xfrm>
          <a:off x="5911352" y="457963"/>
          <a:ext cx="4332795" cy="2751325"/>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0" i="0" kern="1200" dirty="0"/>
            <a:t>Deepfakes can also be misused for creating misinformation campaigns on social media that can shift public opinion and lead to negative consequences.</a:t>
          </a:r>
          <a:endParaRPr lang="en-US" sz="2700" kern="1200" dirty="0"/>
        </a:p>
      </dsp:txBody>
      <dsp:txXfrm>
        <a:off x="5991936" y="538547"/>
        <a:ext cx="4171627" cy="259015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FA7E95-E750-494F-A52E-3BC48AB238C6}">
      <dsp:nvSpPr>
        <dsp:cNvPr id="0" name=""/>
        <dsp:cNvSpPr/>
      </dsp:nvSpPr>
      <dsp:spPr>
        <a:xfrm>
          <a:off x="0" y="71384"/>
          <a:ext cx="5974818" cy="672457"/>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100000"/>
            </a:lnSpc>
            <a:spcBef>
              <a:spcPct val="0"/>
            </a:spcBef>
            <a:spcAft>
              <a:spcPct val="35000"/>
            </a:spcAft>
            <a:buNone/>
          </a:pPr>
          <a:r>
            <a:rPr lang="en-US" sz="1100" b="0" i="0" kern="1200"/>
            <a:t>Pay attention to the face. High-end DeepFake manipulations are almost always facial transformations. </a:t>
          </a:r>
          <a:endParaRPr lang="en-US" sz="1100" kern="1200" dirty="0"/>
        </a:p>
      </dsp:txBody>
      <dsp:txXfrm>
        <a:off x="32827" y="104211"/>
        <a:ext cx="5909164" cy="606803"/>
      </dsp:txXfrm>
    </dsp:sp>
    <dsp:sp modelId="{B30D15D5-8E19-455D-AE07-14E4C8C209A6}">
      <dsp:nvSpPr>
        <dsp:cNvPr id="0" name=""/>
        <dsp:cNvSpPr/>
      </dsp:nvSpPr>
      <dsp:spPr>
        <a:xfrm>
          <a:off x="0" y="775521"/>
          <a:ext cx="5974818" cy="672457"/>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100000"/>
            </a:lnSpc>
            <a:spcBef>
              <a:spcPct val="0"/>
            </a:spcBef>
            <a:spcAft>
              <a:spcPct val="35000"/>
            </a:spcAft>
            <a:buNone/>
          </a:pPr>
          <a:r>
            <a:rPr lang="en-US" sz="1100" b="0" i="0" kern="1200"/>
            <a:t>Pay attention to the cheeks and forehead. Does the skin appear too smooth or too wrinkly? Is the agedness of the skin similar to the agedness of the hair and eyes? DeepFakes may be incongruent on some dimensions.</a:t>
          </a:r>
          <a:endParaRPr lang="en-US" sz="1100" kern="1200"/>
        </a:p>
      </dsp:txBody>
      <dsp:txXfrm>
        <a:off x="32827" y="808348"/>
        <a:ext cx="5909164" cy="606803"/>
      </dsp:txXfrm>
    </dsp:sp>
    <dsp:sp modelId="{D99086A2-FE12-4402-8F1E-5E197C0A109C}">
      <dsp:nvSpPr>
        <dsp:cNvPr id="0" name=""/>
        <dsp:cNvSpPr/>
      </dsp:nvSpPr>
      <dsp:spPr>
        <a:xfrm>
          <a:off x="0" y="1479659"/>
          <a:ext cx="5974818" cy="672457"/>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100000"/>
            </a:lnSpc>
            <a:spcBef>
              <a:spcPct val="0"/>
            </a:spcBef>
            <a:spcAft>
              <a:spcPct val="35000"/>
            </a:spcAft>
            <a:buNone/>
          </a:pPr>
          <a:r>
            <a:rPr lang="en-US" sz="1100" b="0" i="0" kern="1200"/>
            <a:t>Pay attention to the eyes and eyebrows. Do shadows appear in places that you would expect? DeepFakes may fail to fully represent the natural physics of a scene. </a:t>
          </a:r>
          <a:endParaRPr lang="en-US" sz="1100" kern="1200"/>
        </a:p>
      </dsp:txBody>
      <dsp:txXfrm>
        <a:off x="32827" y="1512486"/>
        <a:ext cx="5909164" cy="606803"/>
      </dsp:txXfrm>
    </dsp:sp>
    <dsp:sp modelId="{DC3C7D3F-B9CF-4769-89D4-394A66792289}">
      <dsp:nvSpPr>
        <dsp:cNvPr id="0" name=""/>
        <dsp:cNvSpPr/>
      </dsp:nvSpPr>
      <dsp:spPr>
        <a:xfrm>
          <a:off x="0" y="2183797"/>
          <a:ext cx="5974818" cy="672457"/>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100000"/>
            </a:lnSpc>
            <a:spcBef>
              <a:spcPct val="0"/>
            </a:spcBef>
            <a:spcAft>
              <a:spcPct val="35000"/>
            </a:spcAft>
            <a:buNone/>
          </a:pPr>
          <a:r>
            <a:rPr lang="en-US" sz="1100" b="0" i="0" kern="1200" dirty="0"/>
            <a:t>Pay attention to the glasses. Is there any glare? Is there too much glare? Does the angle of the glare change when the person moves? Once again, </a:t>
          </a:r>
          <a:r>
            <a:rPr lang="en-US" sz="1100" b="0" i="0" kern="1200" dirty="0" err="1"/>
            <a:t>DeepFakes</a:t>
          </a:r>
          <a:r>
            <a:rPr lang="en-US" sz="1100" b="0" i="0" kern="1200" dirty="0"/>
            <a:t> may fail to fully represent the natural physics of lighting.</a:t>
          </a:r>
          <a:endParaRPr lang="en-US" sz="1100" kern="1200" dirty="0"/>
        </a:p>
      </dsp:txBody>
      <dsp:txXfrm>
        <a:off x="32827" y="2216624"/>
        <a:ext cx="5909164" cy="606803"/>
      </dsp:txXfrm>
    </dsp:sp>
    <dsp:sp modelId="{2C8E1E32-F0CE-4EF2-BE9F-2DAE7A02F547}">
      <dsp:nvSpPr>
        <dsp:cNvPr id="0" name=""/>
        <dsp:cNvSpPr/>
      </dsp:nvSpPr>
      <dsp:spPr>
        <a:xfrm>
          <a:off x="0" y="2887934"/>
          <a:ext cx="5974818" cy="672457"/>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100000"/>
            </a:lnSpc>
            <a:spcBef>
              <a:spcPct val="0"/>
            </a:spcBef>
            <a:spcAft>
              <a:spcPct val="35000"/>
            </a:spcAft>
            <a:buNone/>
          </a:pPr>
          <a:r>
            <a:rPr lang="en-US" sz="1100" b="0" i="0" kern="1200" dirty="0"/>
            <a:t>Pay attention to the facial hair. Does this facial hair look real? </a:t>
          </a:r>
          <a:r>
            <a:rPr lang="en-US" sz="1100" b="0" i="0" kern="1200" dirty="0" err="1"/>
            <a:t>DeepFakes</a:t>
          </a:r>
          <a:r>
            <a:rPr lang="en-US" sz="1100" b="0" i="0" kern="1200" dirty="0"/>
            <a:t> might add or remove a mustache, sideburns, or beard. But, </a:t>
          </a:r>
          <a:r>
            <a:rPr lang="en-US" sz="1100" b="0" i="0" kern="1200" dirty="0" err="1"/>
            <a:t>DeepFakes</a:t>
          </a:r>
          <a:r>
            <a:rPr lang="en-US" sz="1100" b="0" i="0" kern="1200" dirty="0"/>
            <a:t> may fail to make facial hair transformations fully natural.</a:t>
          </a:r>
          <a:endParaRPr lang="en-US" sz="1100" kern="1200" dirty="0"/>
        </a:p>
      </dsp:txBody>
      <dsp:txXfrm>
        <a:off x="32827" y="2920761"/>
        <a:ext cx="5909164" cy="606803"/>
      </dsp:txXfrm>
    </dsp:sp>
    <dsp:sp modelId="{2E03AE4F-F2AB-40C7-AE0E-A7E8AEBDED07}">
      <dsp:nvSpPr>
        <dsp:cNvPr id="0" name=""/>
        <dsp:cNvSpPr/>
      </dsp:nvSpPr>
      <dsp:spPr>
        <a:xfrm>
          <a:off x="0" y="3592072"/>
          <a:ext cx="5974818" cy="672457"/>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100000"/>
            </a:lnSpc>
            <a:spcBef>
              <a:spcPct val="0"/>
            </a:spcBef>
            <a:spcAft>
              <a:spcPct val="35000"/>
            </a:spcAft>
            <a:buNone/>
          </a:pPr>
          <a:r>
            <a:rPr lang="en-US" sz="1100" b="0" i="0" kern="1200"/>
            <a:t>Pay attention to facial moles.  Does the mole look real? </a:t>
          </a:r>
          <a:endParaRPr lang="en-US" sz="1100" kern="1200" dirty="0"/>
        </a:p>
      </dsp:txBody>
      <dsp:txXfrm>
        <a:off x="32827" y="3624899"/>
        <a:ext cx="5909164" cy="606803"/>
      </dsp:txXfrm>
    </dsp:sp>
    <dsp:sp modelId="{EB708819-3C98-454F-808E-2911A5C66CD4}">
      <dsp:nvSpPr>
        <dsp:cNvPr id="0" name=""/>
        <dsp:cNvSpPr/>
      </dsp:nvSpPr>
      <dsp:spPr>
        <a:xfrm>
          <a:off x="0" y="4296209"/>
          <a:ext cx="5974818" cy="672457"/>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100000"/>
            </a:lnSpc>
            <a:spcBef>
              <a:spcPct val="0"/>
            </a:spcBef>
            <a:spcAft>
              <a:spcPct val="35000"/>
            </a:spcAft>
            <a:buNone/>
          </a:pPr>
          <a:r>
            <a:rPr lang="en-US" sz="1100" b="0" i="0" kern="1200"/>
            <a:t>Pay attention to blinking. Does the person blink enough or too much? </a:t>
          </a:r>
          <a:endParaRPr lang="en-US" sz="1100" kern="1200"/>
        </a:p>
      </dsp:txBody>
      <dsp:txXfrm>
        <a:off x="32827" y="4329036"/>
        <a:ext cx="5909164" cy="606803"/>
      </dsp:txXfrm>
    </dsp:sp>
    <dsp:sp modelId="{707520DE-A667-4C94-8302-B30EF6E34469}">
      <dsp:nvSpPr>
        <dsp:cNvPr id="0" name=""/>
        <dsp:cNvSpPr/>
      </dsp:nvSpPr>
      <dsp:spPr>
        <a:xfrm>
          <a:off x="0" y="5000347"/>
          <a:ext cx="5974818" cy="672457"/>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100000"/>
            </a:lnSpc>
            <a:spcBef>
              <a:spcPct val="0"/>
            </a:spcBef>
            <a:spcAft>
              <a:spcPct val="35000"/>
            </a:spcAft>
            <a:buNone/>
          </a:pPr>
          <a:r>
            <a:rPr lang="en-US" sz="1100" b="0" i="0" kern="1200"/>
            <a:t>Pay attention to the lip movements. Some deepfakes are based on lip syncing. Do the lip movements look natural?</a:t>
          </a:r>
          <a:endParaRPr lang="en-US" sz="1100" kern="1200" dirty="0"/>
        </a:p>
      </dsp:txBody>
      <dsp:txXfrm>
        <a:off x="32827" y="5033174"/>
        <a:ext cx="5909164" cy="606803"/>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DE71FD-5B17-49B4-B8A9-E17D7F900BBC}" type="datetimeFigureOut">
              <a:rPr lang="en-IN" smtClean="0"/>
              <a:t>24-08-2023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B8287A-22C6-4D20-91D2-A38B21830BD7}" type="slidenum">
              <a:rPr lang="en-IN" smtClean="0"/>
              <a:t>‹#›</a:t>
            </a:fld>
            <a:endParaRPr lang="en-IN"/>
          </a:p>
        </p:txBody>
      </p:sp>
    </p:spTree>
    <p:extLst>
      <p:ext uri="{BB962C8B-B14F-4D97-AF65-F5344CB8AC3E}">
        <p14:creationId xmlns:p14="http://schemas.microsoft.com/office/powerpoint/2010/main" val="1823113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FB8287A-22C6-4D20-91D2-A38B21830BD7}" type="slidenum">
              <a:rPr lang="en-IN" smtClean="0"/>
              <a:t>17</a:t>
            </a:fld>
            <a:endParaRPr lang="en-IN"/>
          </a:p>
        </p:txBody>
      </p:sp>
    </p:spTree>
    <p:extLst>
      <p:ext uri="{BB962C8B-B14F-4D97-AF65-F5344CB8AC3E}">
        <p14:creationId xmlns:p14="http://schemas.microsoft.com/office/powerpoint/2010/main" val="1474456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https://www.scirp.org/journal/paperinformation.aspx?paperid=109149</a:t>
            </a:r>
          </a:p>
        </p:txBody>
      </p:sp>
      <p:sp>
        <p:nvSpPr>
          <p:cNvPr id="4" name="Slide Number Placeholder 3"/>
          <p:cNvSpPr>
            <a:spLocks noGrp="1"/>
          </p:cNvSpPr>
          <p:nvPr>
            <p:ph type="sldNum" sz="quarter" idx="5"/>
          </p:nvPr>
        </p:nvSpPr>
        <p:spPr/>
        <p:txBody>
          <a:bodyPr/>
          <a:lstStyle/>
          <a:p>
            <a:fld id="{6FB8287A-22C6-4D20-91D2-A38B21830BD7}" type="slidenum">
              <a:rPr lang="en-IN" smtClean="0"/>
              <a:t>22</a:t>
            </a:fld>
            <a:endParaRPr lang="en-IN"/>
          </a:p>
        </p:txBody>
      </p:sp>
    </p:spTree>
    <p:extLst>
      <p:ext uri="{BB962C8B-B14F-4D97-AF65-F5344CB8AC3E}">
        <p14:creationId xmlns:p14="http://schemas.microsoft.com/office/powerpoint/2010/main" val="2556199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0487B-974D-4BC3-B6A3-5BA62D381A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125BDEE-50DF-4980-B6F8-35464E5677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3281427-7A8F-4E67-8D17-4A517E034E5E}"/>
              </a:ext>
            </a:extLst>
          </p:cNvPr>
          <p:cNvSpPr>
            <a:spLocks noGrp="1"/>
          </p:cNvSpPr>
          <p:nvPr>
            <p:ph type="dt" sz="half" idx="10"/>
          </p:nvPr>
        </p:nvSpPr>
        <p:spPr/>
        <p:txBody>
          <a:bodyPr/>
          <a:lstStyle/>
          <a:p>
            <a:fld id="{036D4D05-DFDB-4A71-BBDE-7C6E92DF9A48}" type="datetimeFigureOut">
              <a:rPr lang="en-IN" smtClean="0"/>
              <a:t>24-08-2023</a:t>
            </a:fld>
            <a:endParaRPr lang="en-IN"/>
          </a:p>
        </p:txBody>
      </p:sp>
      <p:sp>
        <p:nvSpPr>
          <p:cNvPr id="5" name="Footer Placeholder 4">
            <a:extLst>
              <a:ext uri="{FF2B5EF4-FFF2-40B4-BE49-F238E27FC236}">
                <a16:creationId xmlns:a16="http://schemas.microsoft.com/office/drawing/2014/main" id="{CAA7C71A-B6D5-4C6A-8595-63A4CE94251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BADC870-A1BB-4480-BE49-7855E2E70FBA}"/>
              </a:ext>
            </a:extLst>
          </p:cNvPr>
          <p:cNvSpPr>
            <a:spLocks noGrp="1"/>
          </p:cNvSpPr>
          <p:nvPr>
            <p:ph type="sldNum" sz="quarter" idx="12"/>
          </p:nvPr>
        </p:nvSpPr>
        <p:spPr/>
        <p:txBody>
          <a:bodyPr/>
          <a:lstStyle/>
          <a:p>
            <a:fld id="{216DA92C-7F30-4034-AC98-16F5CB30E33E}" type="slidenum">
              <a:rPr lang="en-IN" smtClean="0"/>
              <a:t>‹#›</a:t>
            </a:fld>
            <a:endParaRPr lang="en-IN"/>
          </a:p>
        </p:txBody>
      </p:sp>
    </p:spTree>
    <p:extLst>
      <p:ext uri="{BB962C8B-B14F-4D97-AF65-F5344CB8AC3E}">
        <p14:creationId xmlns:p14="http://schemas.microsoft.com/office/powerpoint/2010/main" val="3163862487"/>
      </p:ext>
    </p:extLst>
  </p:cSld>
  <p:clrMapOvr>
    <a:masterClrMapping/>
  </p:clrMapOvr>
  <mc:AlternateContent xmlns:mc="http://schemas.openxmlformats.org/markup-compatibility/2006" xmlns:p14="http://schemas.microsoft.com/office/powerpoint/2010/main">
    <mc:Choice Requires="p14">
      <p:transition>
        <p14:window dir="ver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53F87-A5B1-4CF2-A80F-EBCBC84C586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90F1167-015D-49B5-A860-223C04B5D2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F9E6451-7739-4A1E-9F33-9C04B53D7F8E}"/>
              </a:ext>
            </a:extLst>
          </p:cNvPr>
          <p:cNvSpPr>
            <a:spLocks noGrp="1"/>
          </p:cNvSpPr>
          <p:nvPr>
            <p:ph type="dt" sz="half" idx="10"/>
          </p:nvPr>
        </p:nvSpPr>
        <p:spPr/>
        <p:txBody>
          <a:bodyPr/>
          <a:lstStyle/>
          <a:p>
            <a:fld id="{036D4D05-DFDB-4A71-BBDE-7C6E92DF9A48}" type="datetimeFigureOut">
              <a:rPr lang="en-IN" smtClean="0"/>
              <a:t>24-08-2023</a:t>
            </a:fld>
            <a:endParaRPr lang="en-IN"/>
          </a:p>
        </p:txBody>
      </p:sp>
      <p:sp>
        <p:nvSpPr>
          <p:cNvPr id="5" name="Footer Placeholder 4">
            <a:extLst>
              <a:ext uri="{FF2B5EF4-FFF2-40B4-BE49-F238E27FC236}">
                <a16:creationId xmlns:a16="http://schemas.microsoft.com/office/drawing/2014/main" id="{DDF36866-4F81-4C65-AA07-FD33F6CCA92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89B2419-EF0C-44B0-AA17-A03B7A008589}"/>
              </a:ext>
            </a:extLst>
          </p:cNvPr>
          <p:cNvSpPr>
            <a:spLocks noGrp="1"/>
          </p:cNvSpPr>
          <p:nvPr>
            <p:ph type="sldNum" sz="quarter" idx="12"/>
          </p:nvPr>
        </p:nvSpPr>
        <p:spPr/>
        <p:txBody>
          <a:bodyPr/>
          <a:lstStyle/>
          <a:p>
            <a:fld id="{216DA92C-7F30-4034-AC98-16F5CB30E33E}" type="slidenum">
              <a:rPr lang="en-IN" smtClean="0"/>
              <a:t>‹#›</a:t>
            </a:fld>
            <a:endParaRPr lang="en-IN"/>
          </a:p>
        </p:txBody>
      </p:sp>
    </p:spTree>
    <p:extLst>
      <p:ext uri="{BB962C8B-B14F-4D97-AF65-F5344CB8AC3E}">
        <p14:creationId xmlns:p14="http://schemas.microsoft.com/office/powerpoint/2010/main" val="4023804707"/>
      </p:ext>
    </p:extLst>
  </p:cSld>
  <p:clrMapOvr>
    <a:masterClrMapping/>
  </p:clrMapOvr>
  <mc:AlternateContent xmlns:mc="http://schemas.openxmlformats.org/markup-compatibility/2006" xmlns:p14="http://schemas.microsoft.com/office/powerpoint/2010/main">
    <mc:Choice Requires="p14">
      <p:transition>
        <p14:window dir="ver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FE65C7-3D5B-46A1-B71B-4D2F4BB2553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0ADFAC4-76BD-42DC-85BA-5BAB1493C7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641B04F-9D32-42E1-96A7-50BD2E0EE898}"/>
              </a:ext>
            </a:extLst>
          </p:cNvPr>
          <p:cNvSpPr>
            <a:spLocks noGrp="1"/>
          </p:cNvSpPr>
          <p:nvPr>
            <p:ph type="dt" sz="half" idx="10"/>
          </p:nvPr>
        </p:nvSpPr>
        <p:spPr/>
        <p:txBody>
          <a:bodyPr/>
          <a:lstStyle/>
          <a:p>
            <a:fld id="{036D4D05-DFDB-4A71-BBDE-7C6E92DF9A48}" type="datetimeFigureOut">
              <a:rPr lang="en-IN" smtClean="0"/>
              <a:t>24-08-2023</a:t>
            </a:fld>
            <a:endParaRPr lang="en-IN"/>
          </a:p>
        </p:txBody>
      </p:sp>
      <p:sp>
        <p:nvSpPr>
          <p:cNvPr id="5" name="Footer Placeholder 4">
            <a:extLst>
              <a:ext uri="{FF2B5EF4-FFF2-40B4-BE49-F238E27FC236}">
                <a16:creationId xmlns:a16="http://schemas.microsoft.com/office/drawing/2014/main" id="{D970243B-4F7D-4E04-B627-3CE9A5E2FD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30F65FF-A79B-415B-BD34-D91B6F8CD8E5}"/>
              </a:ext>
            </a:extLst>
          </p:cNvPr>
          <p:cNvSpPr>
            <a:spLocks noGrp="1"/>
          </p:cNvSpPr>
          <p:nvPr>
            <p:ph type="sldNum" sz="quarter" idx="12"/>
          </p:nvPr>
        </p:nvSpPr>
        <p:spPr/>
        <p:txBody>
          <a:bodyPr/>
          <a:lstStyle/>
          <a:p>
            <a:fld id="{216DA92C-7F30-4034-AC98-16F5CB30E33E}" type="slidenum">
              <a:rPr lang="en-IN" smtClean="0"/>
              <a:t>‹#›</a:t>
            </a:fld>
            <a:endParaRPr lang="en-IN"/>
          </a:p>
        </p:txBody>
      </p:sp>
    </p:spTree>
    <p:extLst>
      <p:ext uri="{BB962C8B-B14F-4D97-AF65-F5344CB8AC3E}">
        <p14:creationId xmlns:p14="http://schemas.microsoft.com/office/powerpoint/2010/main" val="3247473957"/>
      </p:ext>
    </p:extLst>
  </p:cSld>
  <p:clrMapOvr>
    <a:masterClrMapping/>
  </p:clrMapOvr>
  <mc:AlternateContent xmlns:mc="http://schemas.openxmlformats.org/markup-compatibility/2006" xmlns:p14="http://schemas.microsoft.com/office/powerpoint/2010/main">
    <mc:Choice Requires="p14">
      <p:transition>
        <p14:window dir="ver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AF0DA-281B-4CF9-B825-78ACD378CDC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69E2546-2729-49E7-BE47-6580640C1F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6D2436A-F20E-499B-A678-47E1085EC529}"/>
              </a:ext>
            </a:extLst>
          </p:cNvPr>
          <p:cNvSpPr>
            <a:spLocks noGrp="1"/>
          </p:cNvSpPr>
          <p:nvPr>
            <p:ph type="dt" sz="half" idx="10"/>
          </p:nvPr>
        </p:nvSpPr>
        <p:spPr/>
        <p:txBody>
          <a:bodyPr/>
          <a:lstStyle/>
          <a:p>
            <a:fld id="{036D4D05-DFDB-4A71-BBDE-7C6E92DF9A48}" type="datetimeFigureOut">
              <a:rPr lang="en-IN" smtClean="0"/>
              <a:t>24-08-2023</a:t>
            </a:fld>
            <a:endParaRPr lang="en-IN"/>
          </a:p>
        </p:txBody>
      </p:sp>
      <p:sp>
        <p:nvSpPr>
          <p:cNvPr id="5" name="Footer Placeholder 4">
            <a:extLst>
              <a:ext uri="{FF2B5EF4-FFF2-40B4-BE49-F238E27FC236}">
                <a16:creationId xmlns:a16="http://schemas.microsoft.com/office/drawing/2014/main" id="{F9411EBD-158B-4561-8E51-9A97D60E816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E4C79B1-BA4B-4A82-9DC4-88A5800D35C6}"/>
              </a:ext>
            </a:extLst>
          </p:cNvPr>
          <p:cNvSpPr>
            <a:spLocks noGrp="1"/>
          </p:cNvSpPr>
          <p:nvPr>
            <p:ph type="sldNum" sz="quarter" idx="12"/>
          </p:nvPr>
        </p:nvSpPr>
        <p:spPr/>
        <p:txBody>
          <a:bodyPr/>
          <a:lstStyle/>
          <a:p>
            <a:fld id="{216DA92C-7F30-4034-AC98-16F5CB30E33E}" type="slidenum">
              <a:rPr lang="en-IN" smtClean="0"/>
              <a:t>‹#›</a:t>
            </a:fld>
            <a:endParaRPr lang="en-IN"/>
          </a:p>
        </p:txBody>
      </p:sp>
    </p:spTree>
    <p:extLst>
      <p:ext uri="{BB962C8B-B14F-4D97-AF65-F5344CB8AC3E}">
        <p14:creationId xmlns:p14="http://schemas.microsoft.com/office/powerpoint/2010/main" val="3647901003"/>
      </p:ext>
    </p:extLst>
  </p:cSld>
  <p:clrMapOvr>
    <a:masterClrMapping/>
  </p:clrMapOvr>
  <mc:AlternateContent xmlns:mc="http://schemas.openxmlformats.org/markup-compatibility/2006" xmlns:p14="http://schemas.microsoft.com/office/powerpoint/2010/main">
    <mc:Choice Requires="p14">
      <p:transition>
        <p14:window dir="ver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F134A-B79B-4C2F-9699-C5587DCE2D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7FE7D8D-696F-4082-9545-D75D27ED81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BE3630-4E80-4C4E-A13F-FC383CC000A4}"/>
              </a:ext>
            </a:extLst>
          </p:cNvPr>
          <p:cNvSpPr>
            <a:spLocks noGrp="1"/>
          </p:cNvSpPr>
          <p:nvPr>
            <p:ph type="dt" sz="half" idx="10"/>
          </p:nvPr>
        </p:nvSpPr>
        <p:spPr/>
        <p:txBody>
          <a:bodyPr/>
          <a:lstStyle/>
          <a:p>
            <a:fld id="{036D4D05-DFDB-4A71-BBDE-7C6E92DF9A48}" type="datetimeFigureOut">
              <a:rPr lang="en-IN" smtClean="0"/>
              <a:t>24-08-2023</a:t>
            </a:fld>
            <a:endParaRPr lang="en-IN"/>
          </a:p>
        </p:txBody>
      </p:sp>
      <p:sp>
        <p:nvSpPr>
          <p:cNvPr id="5" name="Footer Placeholder 4">
            <a:extLst>
              <a:ext uri="{FF2B5EF4-FFF2-40B4-BE49-F238E27FC236}">
                <a16:creationId xmlns:a16="http://schemas.microsoft.com/office/drawing/2014/main" id="{4E0DA063-40B1-40D7-9018-C39C23E6887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B60E330-CED8-4D68-A53A-80F779AF5AC6}"/>
              </a:ext>
            </a:extLst>
          </p:cNvPr>
          <p:cNvSpPr>
            <a:spLocks noGrp="1"/>
          </p:cNvSpPr>
          <p:nvPr>
            <p:ph type="sldNum" sz="quarter" idx="12"/>
          </p:nvPr>
        </p:nvSpPr>
        <p:spPr/>
        <p:txBody>
          <a:bodyPr/>
          <a:lstStyle/>
          <a:p>
            <a:fld id="{216DA92C-7F30-4034-AC98-16F5CB30E33E}" type="slidenum">
              <a:rPr lang="en-IN" smtClean="0"/>
              <a:t>‹#›</a:t>
            </a:fld>
            <a:endParaRPr lang="en-IN"/>
          </a:p>
        </p:txBody>
      </p:sp>
    </p:spTree>
    <p:extLst>
      <p:ext uri="{BB962C8B-B14F-4D97-AF65-F5344CB8AC3E}">
        <p14:creationId xmlns:p14="http://schemas.microsoft.com/office/powerpoint/2010/main" val="4106548066"/>
      </p:ext>
    </p:extLst>
  </p:cSld>
  <p:clrMapOvr>
    <a:masterClrMapping/>
  </p:clrMapOvr>
  <mc:AlternateContent xmlns:mc="http://schemas.openxmlformats.org/markup-compatibility/2006" xmlns:p14="http://schemas.microsoft.com/office/powerpoint/2010/main">
    <mc:Choice Requires="p14">
      <p:transition>
        <p14:window dir="ver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72F24-CAA8-493E-ADFA-B65EEFAC341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4194AAA-23E8-43AA-B7FC-1330E60CD70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CBFB682-107B-4A59-88C2-3AEDFF2066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AF31771-33DC-4511-B0BB-1EAD4EE388FD}"/>
              </a:ext>
            </a:extLst>
          </p:cNvPr>
          <p:cNvSpPr>
            <a:spLocks noGrp="1"/>
          </p:cNvSpPr>
          <p:nvPr>
            <p:ph type="dt" sz="half" idx="10"/>
          </p:nvPr>
        </p:nvSpPr>
        <p:spPr/>
        <p:txBody>
          <a:bodyPr/>
          <a:lstStyle/>
          <a:p>
            <a:fld id="{036D4D05-DFDB-4A71-BBDE-7C6E92DF9A48}" type="datetimeFigureOut">
              <a:rPr lang="en-IN" smtClean="0"/>
              <a:t>24-08-2023</a:t>
            </a:fld>
            <a:endParaRPr lang="en-IN"/>
          </a:p>
        </p:txBody>
      </p:sp>
      <p:sp>
        <p:nvSpPr>
          <p:cNvPr id="6" name="Footer Placeholder 5">
            <a:extLst>
              <a:ext uri="{FF2B5EF4-FFF2-40B4-BE49-F238E27FC236}">
                <a16:creationId xmlns:a16="http://schemas.microsoft.com/office/drawing/2014/main" id="{D3513B32-C1ED-4353-AE4F-8AD52700074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7A53F0A-9201-4090-9F10-ED6B911B4876}"/>
              </a:ext>
            </a:extLst>
          </p:cNvPr>
          <p:cNvSpPr>
            <a:spLocks noGrp="1"/>
          </p:cNvSpPr>
          <p:nvPr>
            <p:ph type="sldNum" sz="quarter" idx="12"/>
          </p:nvPr>
        </p:nvSpPr>
        <p:spPr/>
        <p:txBody>
          <a:bodyPr/>
          <a:lstStyle/>
          <a:p>
            <a:fld id="{216DA92C-7F30-4034-AC98-16F5CB30E33E}" type="slidenum">
              <a:rPr lang="en-IN" smtClean="0"/>
              <a:t>‹#›</a:t>
            </a:fld>
            <a:endParaRPr lang="en-IN"/>
          </a:p>
        </p:txBody>
      </p:sp>
    </p:spTree>
    <p:extLst>
      <p:ext uri="{BB962C8B-B14F-4D97-AF65-F5344CB8AC3E}">
        <p14:creationId xmlns:p14="http://schemas.microsoft.com/office/powerpoint/2010/main" val="919051464"/>
      </p:ext>
    </p:extLst>
  </p:cSld>
  <p:clrMapOvr>
    <a:masterClrMapping/>
  </p:clrMapOvr>
  <mc:AlternateContent xmlns:mc="http://schemas.openxmlformats.org/markup-compatibility/2006" xmlns:p14="http://schemas.microsoft.com/office/powerpoint/2010/main">
    <mc:Choice Requires="p14">
      <p:transition>
        <p14:window dir="ver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932A0-BCE4-4002-9996-3A112852F54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7684BCF-C7D9-4400-9B97-5C9A653F18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4DF340-39E3-4D6D-8A2C-7265B5B2B7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814CAD7-72EF-492A-8C2F-FB589AD30E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056746-41E9-4674-B292-5EB7FEAAF0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1F0CAD9-1CAE-4BBD-891D-25728C5E15F5}"/>
              </a:ext>
            </a:extLst>
          </p:cNvPr>
          <p:cNvSpPr>
            <a:spLocks noGrp="1"/>
          </p:cNvSpPr>
          <p:nvPr>
            <p:ph type="dt" sz="half" idx="10"/>
          </p:nvPr>
        </p:nvSpPr>
        <p:spPr/>
        <p:txBody>
          <a:bodyPr/>
          <a:lstStyle/>
          <a:p>
            <a:fld id="{036D4D05-DFDB-4A71-BBDE-7C6E92DF9A48}" type="datetimeFigureOut">
              <a:rPr lang="en-IN" smtClean="0"/>
              <a:t>24-08-2023</a:t>
            </a:fld>
            <a:endParaRPr lang="en-IN"/>
          </a:p>
        </p:txBody>
      </p:sp>
      <p:sp>
        <p:nvSpPr>
          <p:cNvPr id="8" name="Footer Placeholder 7">
            <a:extLst>
              <a:ext uri="{FF2B5EF4-FFF2-40B4-BE49-F238E27FC236}">
                <a16:creationId xmlns:a16="http://schemas.microsoft.com/office/drawing/2014/main" id="{F3428798-A6B5-4C1D-A7AB-9B1A18E941B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78B9D21-9B27-4125-99F7-C33DE85A24A7}"/>
              </a:ext>
            </a:extLst>
          </p:cNvPr>
          <p:cNvSpPr>
            <a:spLocks noGrp="1"/>
          </p:cNvSpPr>
          <p:nvPr>
            <p:ph type="sldNum" sz="quarter" idx="12"/>
          </p:nvPr>
        </p:nvSpPr>
        <p:spPr/>
        <p:txBody>
          <a:bodyPr/>
          <a:lstStyle/>
          <a:p>
            <a:fld id="{216DA92C-7F30-4034-AC98-16F5CB30E33E}" type="slidenum">
              <a:rPr lang="en-IN" smtClean="0"/>
              <a:t>‹#›</a:t>
            </a:fld>
            <a:endParaRPr lang="en-IN"/>
          </a:p>
        </p:txBody>
      </p:sp>
    </p:spTree>
    <p:extLst>
      <p:ext uri="{BB962C8B-B14F-4D97-AF65-F5344CB8AC3E}">
        <p14:creationId xmlns:p14="http://schemas.microsoft.com/office/powerpoint/2010/main" val="1058265287"/>
      </p:ext>
    </p:extLst>
  </p:cSld>
  <p:clrMapOvr>
    <a:masterClrMapping/>
  </p:clrMapOvr>
  <mc:AlternateContent xmlns:mc="http://schemas.openxmlformats.org/markup-compatibility/2006" xmlns:p14="http://schemas.microsoft.com/office/powerpoint/2010/main">
    <mc:Choice Requires="p14">
      <p:transition>
        <p14:window dir="ver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0A021-B119-46F7-ABD5-560C49B0E98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E4B07EC-A0D5-4E6E-B557-AC0DC9A286AB}"/>
              </a:ext>
            </a:extLst>
          </p:cNvPr>
          <p:cNvSpPr>
            <a:spLocks noGrp="1"/>
          </p:cNvSpPr>
          <p:nvPr>
            <p:ph type="dt" sz="half" idx="10"/>
          </p:nvPr>
        </p:nvSpPr>
        <p:spPr/>
        <p:txBody>
          <a:bodyPr/>
          <a:lstStyle/>
          <a:p>
            <a:fld id="{036D4D05-DFDB-4A71-BBDE-7C6E92DF9A48}" type="datetimeFigureOut">
              <a:rPr lang="en-IN" smtClean="0"/>
              <a:t>24-08-2023</a:t>
            </a:fld>
            <a:endParaRPr lang="en-IN"/>
          </a:p>
        </p:txBody>
      </p:sp>
      <p:sp>
        <p:nvSpPr>
          <p:cNvPr id="4" name="Footer Placeholder 3">
            <a:extLst>
              <a:ext uri="{FF2B5EF4-FFF2-40B4-BE49-F238E27FC236}">
                <a16:creationId xmlns:a16="http://schemas.microsoft.com/office/drawing/2014/main" id="{1FF77856-61E0-4B8B-B071-93049D276AD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1EF5154-772A-47B7-B573-3A67233CAC4D}"/>
              </a:ext>
            </a:extLst>
          </p:cNvPr>
          <p:cNvSpPr>
            <a:spLocks noGrp="1"/>
          </p:cNvSpPr>
          <p:nvPr>
            <p:ph type="sldNum" sz="quarter" idx="12"/>
          </p:nvPr>
        </p:nvSpPr>
        <p:spPr/>
        <p:txBody>
          <a:bodyPr/>
          <a:lstStyle/>
          <a:p>
            <a:fld id="{216DA92C-7F30-4034-AC98-16F5CB30E33E}" type="slidenum">
              <a:rPr lang="en-IN" smtClean="0"/>
              <a:t>‹#›</a:t>
            </a:fld>
            <a:endParaRPr lang="en-IN"/>
          </a:p>
        </p:txBody>
      </p:sp>
    </p:spTree>
    <p:extLst>
      <p:ext uri="{BB962C8B-B14F-4D97-AF65-F5344CB8AC3E}">
        <p14:creationId xmlns:p14="http://schemas.microsoft.com/office/powerpoint/2010/main" val="851223857"/>
      </p:ext>
    </p:extLst>
  </p:cSld>
  <p:clrMapOvr>
    <a:masterClrMapping/>
  </p:clrMapOvr>
  <mc:AlternateContent xmlns:mc="http://schemas.openxmlformats.org/markup-compatibility/2006" xmlns:p14="http://schemas.microsoft.com/office/powerpoint/2010/main">
    <mc:Choice Requires="p14">
      <p:transition>
        <p14:window dir="ver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C5E0CA-5676-4181-8493-2E709E6DC7C2}"/>
              </a:ext>
            </a:extLst>
          </p:cNvPr>
          <p:cNvSpPr>
            <a:spLocks noGrp="1"/>
          </p:cNvSpPr>
          <p:nvPr>
            <p:ph type="dt" sz="half" idx="10"/>
          </p:nvPr>
        </p:nvSpPr>
        <p:spPr/>
        <p:txBody>
          <a:bodyPr/>
          <a:lstStyle/>
          <a:p>
            <a:fld id="{036D4D05-DFDB-4A71-BBDE-7C6E92DF9A48}" type="datetimeFigureOut">
              <a:rPr lang="en-IN" smtClean="0"/>
              <a:t>24-08-2023</a:t>
            </a:fld>
            <a:endParaRPr lang="en-IN"/>
          </a:p>
        </p:txBody>
      </p:sp>
      <p:sp>
        <p:nvSpPr>
          <p:cNvPr id="3" name="Footer Placeholder 2">
            <a:extLst>
              <a:ext uri="{FF2B5EF4-FFF2-40B4-BE49-F238E27FC236}">
                <a16:creationId xmlns:a16="http://schemas.microsoft.com/office/drawing/2014/main" id="{67E05D44-E0C2-4F23-B687-8E836F8907B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A0BA81F-BD0F-46CA-A7D4-9B2224002C41}"/>
              </a:ext>
            </a:extLst>
          </p:cNvPr>
          <p:cNvSpPr>
            <a:spLocks noGrp="1"/>
          </p:cNvSpPr>
          <p:nvPr>
            <p:ph type="sldNum" sz="quarter" idx="12"/>
          </p:nvPr>
        </p:nvSpPr>
        <p:spPr/>
        <p:txBody>
          <a:bodyPr/>
          <a:lstStyle/>
          <a:p>
            <a:fld id="{216DA92C-7F30-4034-AC98-16F5CB30E33E}" type="slidenum">
              <a:rPr lang="en-IN" smtClean="0"/>
              <a:t>‹#›</a:t>
            </a:fld>
            <a:endParaRPr lang="en-IN"/>
          </a:p>
        </p:txBody>
      </p:sp>
    </p:spTree>
    <p:extLst>
      <p:ext uri="{BB962C8B-B14F-4D97-AF65-F5344CB8AC3E}">
        <p14:creationId xmlns:p14="http://schemas.microsoft.com/office/powerpoint/2010/main" val="934933153"/>
      </p:ext>
    </p:extLst>
  </p:cSld>
  <p:clrMapOvr>
    <a:masterClrMapping/>
  </p:clrMapOvr>
  <mc:AlternateContent xmlns:mc="http://schemas.openxmlformats.org/markup-compatibility/2006" xmlns:p14="http://schemas.microsoft.com/office/powerpoint/2010/main">
    <mc:Choice Requires="p14">
      <p:transition>
        <p14:window dir="ver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79111-3527-426C-B3A0-B32BE5EF20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1E6BC31-D5B1-4757-B219-F641C5E1AF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6472DA3-CF66-49F5-BE0E-697C6CFF5F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7323C5-C76A-459E-A6EB-CD75B5D03F48}"/>
              </a:ext>
            </a:extLst>
          </p:cNvPr>
          <p:cNvSpPr>
            <a:spLocks noGrp="1"/>
          </p:cNvSpPr>
          <p:nvPr>
            <p:ph type="dt" sz="half" idx="10"/>
          </p:nvPr>
        </p:nvSpPr>
        <p:spPr/>
        <p:txBody>
          <a:bodyPr/>
          <a:lstStyle/>
          <a:p>
            <a:fld id="{036D4D05-DFDB-4A71-BBDE-7C6E92DF9A48}" type="datetimeFigureOut">
              <a:rPr lang="en-IN" smtClean="0"/>
              <a:t>24-08-2023</a:t>
            </a:fld>
            <a:endParaRPr lang="en-IN"/>
          </a:p>
        </p:txBody>
      </p:sp>
      <p:sp>
        <p:nvSpPr>
          <p:cNvPr id="6" name="Footer Placeholder 5">
            <a:extLst>
              <a:ext uri="{FF2B5EF4-FFF2-40B4-BE49-F238E27FC236}">
                <a16:creationId xmlns:a16="http://schemas.microsoft.com/office/drawing/2014/main" id="{E7960C8E-F31A-4EE6-A23E-8D79A458E9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35697CA-B054-4108-95AE-72D9D3061140}"/>
              </a:ext>
            </a:extLst>
          </p:cNvPr>
          <p:cNvSpPr>
            <a:spLocks noGrp="1"/>
          </p:cNvSpPr>
          <p:nvPr>
            <p:ph type="sldNum" sz="quarter" idx="12"/>
          </p:nvPr>
        </p:nvSpPr>
        <p:spPr/>
        <p:txBody>
          <a:bodyPr/>
          <a:lstStyle/>
          <a:p>
            <a:fld id="{216DA92C-7F30-4034-AC98-16F5CB30E33E}" type="slidenum">
              <a:rPr lang="en-IN" smtClean="0"/>
              <a:t>‹#›</a:t>
            </a:fld>
            <a:endParaRPr lang="en-IN"/>
          </a:p>
        </p:txBody>
      </p:sp>
    </p:spTree>
    <p:extLst>
      <p:ext uri="{BB962C8B-B14F-4D97-AF65-F5344CB8AC3E}">
        <p14:creationId xmlns:p14="http://schemas.microsoft.com/office/powerpoint/2010/main" val="1522499039"/>
      </p:ext>
    </p:extLst>
  </p:cSld>
  <p:clrMapOvr>
    <a:masterClrMapping/>
  </p:clrMapOvr>
  <mc:AlternateContent xmlns:mc="http://schemas.openxmlformats.org/markup-compatibility/2006" xmlns:p14="http://schemas.microsoft.com/office/powerpoint/2010/main">
    <mc:Choice Requires="p14">
      <p:transition>
        <p14:window dir="ver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908FA-5A7E-4D3D-84B5-B9FCB06241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5020971-EA7C-40FD-9C42-AE8410E8C1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BE4960C-4369-484E-BCDE-86BCEA864A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9C8CB9-BB75-48D5-A24A-2D5B3E51D6AB}"/>
              </a:ext>
            </a:extLst>
          </p:cNvPr>
          <p:cNvSpPr>
            <a:spLocks noGrp="1"/>
          </p:cNvSpPr>
          <p:nvPr>
            <p:ph type="dt" sz="half" idx="10"/>
          </p:nvPr>
        </p:nvSpPr>
        <p:spPr/>
        <p:txBody>
          <a:bodyPr/>
          <a:lstStyle/>
          <a:p>
            <a:fld id="{036D4D05-DFDB-4A71-BBDE-7C6E92DF9A48}" type="datetimeFigureOut">
              <a:rPr lang="en-IN" smtClean="0"/>
              <a:t>24-08-2023</a:t>
            </a:fld>
            <a:endParaRPr lang="en-IN"/>
          </a:p>
        </p:txBody>
      </p:sp>
      <p:sp>
        <p:nvSpPr>
          <p:cNvPr id="6" name="Footer Placeholder 5">
            <a:extLst>
              <a:ext uri="{FF2B5EF4-FFF2-40B4-BE49-F238E27FC236}">
                <a16:creationId xmlns:a16="http://schemas.microsoft.com/office/drawing/2014/main" id="{80E19424-861D-4A6A-82E9-78C9A776D4F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D27B835-081C-45BB-AD7F-9E09BDBEF357}"/>
              </a:ext>
            </a:extLst>
          </p:cNvPr>
          <p:cNvSpPr>
            <a:spLocks noGrp="1"/>
          </p:cNvSpPr>
          <p:nvPr>
            <p:ph type="sldNum" sz="quarter" idx="12"/>
          </p:nvPr>
        </p:nvSpPr>
        <p:spPr/>
        <p:txBody>
          <a:bodyPr/>
          <a:lstStyle/>
          <a:p>
            <a:fld id="{216DA92C-7F30-4034-AC98-16F5CB30E33E}" type="slidenum">
              <a:rPr lang="en-IN" smtClean="0"/>
              <a:t>‹#›</a:t>
            </a:fld>
            <a:endParaRPr lang="en-IN"/>
          </a:p>
        </p:txBody>
      </p:sp>
    </p:spTree>
    <p:extLst>
      <p:ext uri="{BB962C8B-B14F-4D97-AF65-F5344CB8AC3E}">
        <p14:creationId xmlns:p14="http://schemas.microsoft.com/office/powerpoint/2010/main" val="3046983556"/>
      </p:ext>
    </p:extLst>
  </p:cSld>
  <p:clrMapOvr>
    <a:masterClrMapping/>
  </p:clrMapOvr>
  <mc:AlternateContent xmlns:mc="http://schemas.openxmlformats.org/markup-compatibility/2006" xmlns:p14="http://schemas.microsoft.com/office/powerpoint/2010/main">
    <mc:Choice Requires="p14">
      <p:transition>
        <p14:window dir="ver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9A9FF3-2394-4A21-B706-A18ADB6249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A7259E0-459E-4C7D-B5CE-399F9A49F0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C6D52AF-C4E5-4ED5-8C30-CE352DF665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6D4D05-DFDB-4A71-BBDE-7C6E92DF9A48}" type="datetimeFigureOut">
              <a:rPr lang="en-IN" smtClean="0"/>
              <a:t>24-08-2023</a:t>
            </a:fld>
            <a:endParaRPr lang="en-IN"/>
          </a:p>
        </p:txBody>
      </p:sp>
      <p:sp>
        <p:nvSpPr>
          <p:cNvPr id="5" name="Footer Placeholder 4">
            <a:extLst>
              <a:ext uri="{FF2B5EF4-FFF2-40B4-BE49-F238E27FC236}">
                <a16:creationId xmlns:a16="http://schemas.microsoft.com/office/drawing/2014/main" id="{81F8FF22-B6F8-44E9-BC90-6381E7CA05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FE990D1-50F2-4C32-8382-60B5749FF6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6DA92C-7F30-4034-AC98-16F5CB30E33E}" type="slidenum">
              <a:rPr lang="en-IN" smtClean="0"/>
              <a:t>‹#›</a:t>
            </a:fld>
            <a:endParaRPr lang="en-IN"/>
          </a:p>
        </p:txBody>
      </p:sp>
    </p:spTree>
    <p:extLst>
      <p:ext uri="{BB962C8B-B14F-4D97-AF65-F5344CB8AC3E}">
        <p14:creationId xmlns:p14="http://schemas.microsoft.com/office/powerpoint/2010/main" val="11804676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window dir="vert"/>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38.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0.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42.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43.png"/><Relationship Id="rId5" Type="http://schemas.openxmlformats.org/officeDocument/2006/relationships/slideLayout" Target="../slideLayouts/slideLayout7.xml"/><Relationship Id="rId4" Type="http://schemas.openxmlformats.org/officeDocument/2006/relationships/video" Target="../media/media2.mp4"/></Relationships>
</file>

<file path=ppt/slides/_rels/slide21.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42.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44.png"/><Relationship Id="rId5" Type="http://schemas.openxmlformats.org/officeDocument/2006/relationships/slideLayout" Target="../slideLayouts/slideLayout7.xml"/><Relationship Id="rId4" Type="http://schemas.openxmlformats.org/officeDocument/2006/relationships/video" Target="../media/media2.mp4"/></Relationships>
</file>

<file path=ppt/slides/_rels/slide22.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notesSlide" Target="../notesSlides/notesSlide2.xml"/><Relationship Id="rId7" Type="http://schemas.openxmlformats.org/officeDocument/2006/relationships/diagramColors" Target="../diagrams/colors8.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 Id="rId9" Type="http://schemas.openxmlformats.org/officeDocument/2006/relationships/image" Target="../media/image45.jpeg"/></Relationships>
</file>

<file path=ppt/slides/_rels/slide23.xml.rels><?xml version="1.0" encoding="UTF-8" standalone="yes"?>
<Relationships xmlns="http://schemas.openxmlformats.org/package/2006/relationships"><Relationship Id="rId3" Type="http://schemas.openxmlformats.org/officeDocument/2006/relationships/hyperlink" Target="https://colab.research.google.com/github/AliaksandrSiarohin/first-order-model/blob/master/demo.ipynb#scrollTo=Oxi6-riLOgnm" TargetMode="Externa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1.png"/><Relationship Id="rId7" Type="http://schemas.openxmlformats.org/officeDocument/2006/relationships/diagramColors" Target="../diagrams/colors4.xml"/><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6" name="Rectangle 125">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1">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1" name="Picture 120" descr="A close-up of a logo&#10;&#10;Description automatically generated with low confidence">
            <a:extLst>
              <a:ext uri="{FF2B5EF4-FFF2-40B4-BE49-F238E27FC236}">
                <a16:creationId xmlns:a16="http://schemas.microsoft.com/office/drawing/2014/main" id="{1E65B71B-20C2-447A-B2B6-7F766F8C842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0563" y="857250"/>
            <a:ext cx="7315200" cy="1071563"/>
          </a:xfrm>
          <a:prstGeom prst="rect">
            <a:avLst/>
          </a:prstGeom>
        </p:spPr>
      </p:pic>
      <p:pic>
        <p:nvPicPr>
          <p:cNvPr id="10" name="Video 13" descr="3D Person Working In A Home Office">
            <a:extLst>
              <a:ext uri="{FF2B5EF4-FFF2-40B4-BE49-F238E27FC236}">
                <a16:creationId xmlns:a16="http://schemas.microsoft.com/office/drawing/2014/main" id="{2AC6DAA9-6D8C-46FD-A47F-D2A9078B41D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690563" y="1992313"/>
            <a:ext cx="7315200" cy="4076700"/>
          </a:xfrm>
          <a:prstGeom prst="rect">
            <a:avLst/>
          </a:prstGeom>
        </p:spPr>
      </p:pic>
      <p:sp>
        <p:nvSpPr>
          <p:cNvPr id="2" name="Title 1">
            <a:extLst>
              <a:ext uri="{FF2B5EF4-FFF2-40B4-BE49-F238E27FC236}">
                <a16:creationId xmlns:a16="http://schemas.microsoft.com/office/drawing/2014/main" id="{704D1B10-09E1-4881-955D-C44C8856FF51}"/>
              </a:ext>
            </a:extLst>
          </p:cNvPr>
          <p:cNvSpPr>
            <a:spLocks noGrp="1"/>
          </p:cNvSpPr>
          <p:nvPr>
            <p:ph type="ctrTitle"/>
          </p:nvPr>
        </p:nvSpPr>
        <p:spPr>
          <a:xfrm>
            <a:off x="9267909" y="2023110"/>
            <a:ext cx="2469624" cy="2846070"/>
          </a:xfrm>
        </p:spPr>
        <p:txBody>
          <a:bodyPr anchor="ctr">
            <a:normAutofit/>
          </a:bodyPr>
          <a:lstStyle/>
          <a:p>
            <a:pPr algn="l"/>
            <a:r>
              <a:rPr lang="en-IN" sz="3400" b="1" dirty="0">
                <a:latin typeface="Latha" panose="020B0604020202020204" pitchFamily="34" charset="0"/>
                <a:cs typeface="Latha" panose="020B0604020202020204" pitchFamily="34" charset="0"/>
              </a:rPr>
              <a:t>Image Animation using Deepfake Technology</a:t>
            </a:r>
          </a:p>
        </p:txBody>
      </p:sp>
      <p:sp>
        <p:nvSpPr>
          <p:cNvPr id="3" name="Subtitle 2">
            <a:extLst>
              <a:ext uri="{FF2B5EF4-FFF2-40B4-BE49-F238E27FC236}">
                <a16:creationId xmlns:a16="http://schemas.microsoft.com/office/drawing/2014/main" id="{CA50CB2C-DE33-4934-8826-530D4080D4B5}"/>
              </a:ext>
            </a:extLst>
          </p:cNvPr>
          <p:cNvSpPr>
            <a:spLocks noGrp="1"/>
          </p:cNvSpPr>
          <p:nvPr>
            <p:ph type="subTitle" idx="1"/>
          </p:nvPr>
        </p:nvSpPr>
        <p:spPr>
          <a:xfrm>
            <a:off x="9267908" y="5086350"/>
            <a:ext cx="2446465" cy="1178298"/>
          </a:xfrm>
        </p:spPr>
        <p:txBody>
          <a:bodyPr>
            <a:normAutofit/>
          </a:bodyPr>
          <a:lstStyle/>
          <a:p>
            <a:pPr algn="l"/>
            <a:r>
              <a:rPr lang="en-US" sz="1200"/>
              <a:t>Hitesh</a:t>
            </a:r>
          </a:p>
          <a:p>
            <a:pPr algn="l"/>
            <a:r>
              <a:rPr lang="en-US" sz="1200"/>
              <a:t>A023119820027</a:t>
            </a:r>
          </a:p>
          <a:p>
            <a:pPr algn="l"/>
            <a:r>
              <a:rPr lang="en-US" sz="1200"/>
              <a:t>B.Tech AI </a:t>
            </a:r>
          </a:p>
          <a:p>
            <a:pPr algn="l"/>
            <a:r>
              <a:rPr lang="en-US" sz="1200"/>
              <a:t>2020-2024</a:t>
            </a:r>
            <a:endParaRPr lang="en-US" sz="1200" dirty="0"/>
          </a:p>
        </p:txBody>
      </p:sp>
      <p:pic>
        <p:nvPicPr>
          <p:cNvPr id="125" name="Picture 124">
            <a:extLst>
              <a:ext uri="{FF2B5EF4-FFF2-40B4-BE49-F238E27FC236}">
                <a16:creationId xmlns:a16="http://schemas.microsoft.com/office/drawing/2014/main" id="{87F73C2E-BC99-48AA-AAE4-F54550D483EB}"/>
              </a:ext>
            </a:extLst>
          </p:cNvPr>
          <p:cNvPicPr>
            <a:picLocks noChangeAspect="1"/>
          </p:cNvPicPr>
          <p:nvPr/>
        </p:nvPicPr>
        <p:blipFill rotWithShape="1">
          <a:blip r:embed="rId6"/>
          <a:srcRect l="27004" t="3940" b="53573"/>
          <a:stretch/>
        </p:blipFill>
        <p:spPr>
          <a:xfrm>
            <a:off x="8963006" y="882803"/>
            <a:ext cx="2650703" cy="1046010"/>
          </a:xfrm>
          <a:prstGeom prst="rect">
            <a:avLst/>
          </a:prstGeom>
          <a:ln w="19050">
            <a:solidFill>
              <a:srgbClr val="FF0000"/>
            </a:solidFill>
          </a:ln>
        </p:spPr>
      </p:pic>
    </p:spTree>
    <p:extLst>
      <p:ext uri="{BB962C8B-B14F-4D97-AF65-F5344CB8AC3E}">
        <p14:creationId xmlns:p14="http://schemas.microsoft.com/office/powerpoint/2010/main" val="801824285"/>
      </p:ext>
    </p:extLst>
  </p:cSld>
  <p:clrMapOvr>
    <a:masterClrMapping/>
  </p:clrMapOvr>
  <mc:AlternateContent xmlns:mc="http://schemas.openxmlformats.org/markup-compatibility/2006" xmlns:p14="http://schemas.microsoft.com/office/powerpoint/2010/main">
    <mc:Choice Requires="p14">
      <p:transition>
        <p14:window dir="ver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1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mute="1">
                <p:cTn id="12" repeatCount="indefinite" fill="hold" display="0">
                  <p:stCondLst>
                    <p:cond delay="indefinite"/>
                  </p:stCondLst>
                </p:cTn>
                <p:tgtEl>
                  <p:spTgt spid="10"/>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0D1D8088-559A-46A5-A801-CDF0B9476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83E2E96F-17F7-4C8C-BDF1-6BB90A0C1D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2380868"/>
            <a:ext cx="11982332" cy="2087795"/>
            <a:chOff x="143163" y="5763486"/>
            <a:chExt cx="11982332" cy="739555"/>
          </a:xfrm>
        </p:grpSpPr>
        <p:sp>
          <p:nvSpPr>
            <p:cNvPr id="30" name="Rectangle 29">
              <a:extLst>
                <a:ext uri="{FF2B5EF4-FFF2-40B4-BE49-F238E27FC236}">
                  <a16:creationId xmlns:a16="http://schemas.microsoft.com/office/drawing/2014/main" id="{846BD00C-9313-4A22-94F7-3875A46C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1EAF30D0-AA67-427C-9938-A2C8A9B5D5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33" name="Rectangle 32">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287FDD1-0831-4598-B0D8-B577D6581C02}"/>
              </a:ext>
            </a:extLst>
          </p:cNvPr>
          <p:cNvPicPr>
            <a:picLocks noChangeAspect="1"/>
          </p:cNvPicPr>
          <p:nvPr/>
        </p:nvPicPr>
        <p:blipFill rotWithShape="1">
          <a:blip r:embed="rId2"/>
          <a:srcRect t="4381" b="13725"/>
          <a:stretch/>
        </p:blipFill>
        <p:spPr>
          <a:xfrm>
            <a:off x="838200" y="704765"/>
            <a:ext cx="10628376" cy="5440003"/>
          </a:xfrm>
          <a:prstGeom prst="rect">
            <a:avLst/>
          </a:prstGeom>
        </p:spPr>
      </p:pic>
    </p:spTree>
  </p:cSld>
  <p:clrMapOvr>
    <a:masterClrMapping/>
  </p:clrMapOvr>
  <mc:AlternateContent xmlns:mc="http://schemas.openxmlformats.org/markup-compatibility/2006" xmlns:p14="http://schemas.microsoft.com/office/powerpoint/2010/main">
    <mc:Choice Requires="p14">
      <p:transition>
        <p14:window dir="ver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35">
            <a:extLst>
              <a:ext uri="{FF2B5EF4-FFF2-40B4-BE49-F238E27FC236}">
                <a16:creationId xmlns:a16="http://schemas.microsoft.com/office/drawing/2014/main" id="{6D5872A3-CFF8-4F36-8446-6F1B04585A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37">
            <a:extLst>
              <a:ext uri="{FF2B5EF4-FFF2-40B4-BE49-F238E27FC236}">
                <a16:creationId xmlns:a16="http://schemas.microsoft.com/office/drawing/2014/main" id="{47EC0934-1503-4296-A688-FC4E83E3F6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4813"/>
            <a:ext cx="7147352" cy="6333471"/>
            <a:chOff x="329184" y="-555662"/>
            <a:chExt cx="524256" cy="6333471"/>
          </a:xfrm>
        </p:grpSpPr>
        <p:cxnSp>
          <p:nvCxnSpPr>
            <p:cNvPr id="39" name="Straight Connector 38">
              <a:extLst>
                <a:ext uri="{FF2B5EF4-FFF2-40B4-BE49-F238E27FC236}">
                  <a16:creationId xmlns:a16="http://schemas.microsoft.com/office/drawing/2014/main" id="{0C528A17-D3E6-4463-8942-C4991C05B0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299B74AA-0D92-4B16-A6FE-030C4476EF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555662"/>
              <a:ext cx="524256" cy="60877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2" name="Rectangle 41">
            <a:extLst>
              <a:ext uri="{FF2B5EF4-FFF2-40B4-BE49-F238E27FC236}">
                <a16:creationId xmlns:a16="http://schemas.microsoft.com/office/drawing/2014/main" id="{5E2C537D-FECA-4C7F-A65B-F82518B3A1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265180"/>
            <a:ext cx="10999072" cy="575157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058A74B3-DA7F-49FE-8C67-E01861A7B8CA}"/>
              </a:ext>
            </a:extLst>
          </p:cNvPr>
          <p:cNvPicPr>
            <a:picLocks noChangeAspect="1"/>
          </p:cNvPicPr>
          <p:nvPr/>
        </p:nvPicPr>
        <p:blipFill rotWithShape="1">
          <a:blip r:embed="rId2"/>
          <a:srcRect t="16039" b="2853"/>
          <a:stretch/>
        </p:blipFill>
        <p:spPr>
          <a:xfrm>
            <a:off x="838200" y="469664"/>
            <a:ext cx="10515600" cy="5330606"/>
          </a:xfrm>
          <a:prstGeom prst="rect">
            <a:avLst/>
          </a:prstGeom>
        </p:spPr>
      </p:pic>
    </p:spTree>
  </p:cSld>
  <p:clrMapOvr>
    <a:masterClrMapping/>
  </p:clrMapOvr>
  <mc:AlternateContent xmlns:mc="http://schemas.openxmlformats.org/markup-compatibility/2006" xmlns:p14="http://schemas.microsoft.com/office/powerpoint/2010/main">
    <mc:Choice Requires="p14">
      <p:transition>
        <p14:window dir="ver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6306F7B-5438-4214-92C2-E616D873912E}"/>
              </a:ext>
            </a:extLst>
          </p:cNvPr>
          <p:cNvPicPr>
            <a:picLocks noChangeAspect="1"/>
          </p:cNvPicPr>
          <p:nvPr/>
        </p:nvPicPr>
        <p:blipFill rotWithShape="1">
          <a:blip r:embed="rId2"/>
          <a:srcRect t="1116" b="22874"/>
          <a:stretch/>
        </p:blipFill>
        <p:spPr>
          <a:xfrm>
            <a:off x="838200" y="561108"/>
            <a:ext cx="10515600" cy="4995575"/>
          </a:xfrm>
          <a:prstGeom prst="rect">
            <a:avLst/>
          </a:prstGeom>
        </p:spPr>
      </p:pic>
      <p:cxnSp>
        <p:nvCxnSpPr>
          <p:cNvPr id="22" name="Straight Connector 18">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90E865B-9C30-4242-910F-EC87BE84D975}"/>
              </a:ext>
            </a:extLst>
          </p:cNvPr>
          <p:cNvPicPr>
            <a:picLocks noChangeAspect="1"/>
          </p:cNvPicPr>
          <p:nvPr/>
        </p:nvPicPr>
        <p:blipFill rotWithShape="1">
          <a:blip r:embed="rId2"/>
          <a:srcRect t="56575" b="3399"/>
          <a:stretch/>
        </p:blipFill>
        <p:spPr>
          <a:xfrm>
            <a:off x="838199" y="4134846"/>
            <a:ext cx="10515600" cy="26305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window dir="ver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2">
            <a:extLst>
              <a:ext uri="{FF2B5EF4-FFF2-40B4-BE49-F238E27FC236}">
                <a16:creationId xmlns:a16="http://schemas.microsoft.com/office/drawing/2014/main" id="{2215C6C6-E45C-4179-9FC1-E8A4C1D47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14">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564726" y="1890469"/>
            <a:ext cx="5860051" cy="2079143"/>
            <a:chOff x="6081624" y="1998368"/>
            <a:chExt cx="5613457" cy="782175"/>
          </a:xfrm>
          <a:solidFill>
            <a:schemeClr val="accent4"/>
          </a:solidFill>
        </p:grpSpPr>
        <p:sp>
          <p:nvSpPr>
            <p:cNvPr id="16" name="Rectangle 15">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6">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18">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8340685-443D-4637-9E9F-4FCA6721C9AD}"/>
              </a:ext>
            </a:extLst>
          </p:cNvPr>
          <p:cNvPicPr>
            <a:picLocks noChangeAspect="1"/>
          </p:cNvPicPr>
          <p:nvPr/>
        </p:nvPicPr>
        <p:blipFill rotWithShape="1">
          <a:blip r:embed="rId2"/>
          <a:srcRect l="531" t="18391" r="-531" b="-285"/>
          <a:stretch/>
        </p:blipFill>
        <p:spPr>
          <a:xfrm>
            <a:off x="838200" y="704765"/>
            <a:ext cx="10628376" cy="5440003"/>
          </a:xfrm>
          <a:prstGeom prst="rect">
            <a:avLst/>
          </a:prstGeom>
        </p:spPr>
      </p:pic>
    </p:spTree>
  </p:cSld>
  <p:clrMapOvr>
    <a:masterClrMapping/>
  </p:clrMapOvr>
  <mc:AlternateContent xmlns:mc="http://schemas.openxmlformats.org/markup-compatibility/2006" xmlns:p14="http://schemas.microsoft.com/office/powerpoint/2010/main">
    <mc:Choice Requires="p14">
      <p:transition>
        <p14:window dir="ver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67" name="Rectangle 1166">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A02E06-4CF0-4268-AA3A-5F91EF2249A2}"/>
              </a:ext>
            </a:extLst>
          </p:cNvPr>
          <p:cNvSpPr>
            <a:spLocks noGrp="1"/>
          </p:cNvSpPr>
          <p:nvPr>
            <p:ph type="title"/>
          </p:nvPr>
        </p:nvSpPr>
        <p:spPr>
          <a:xfrm>
            <a:off x="795528" y="386930"/>
            <a:ext cx="10141799" cy="1300554"/>
          </a:xfrm>
        </p:spPr>
        <p:txBody>
          <a:bodyPr vert="horz" lIns="91440" tIns="45720" rIns="91440" bIns="45720" rtlCol="0" anchor="b">
            <a:normAutofit/>
          </a:bodyPr>
          <a:lstStyle/>
          <a:p>
            <a:r>
              <a:rPr lang="en-US" dirty="0">
                <a:latin typeface="Lato" panose="020F0502020204030203" pitchFamily="34" charset="0"/>
                <a:ea typeface="+mn-ea"/>
                <a:cs typeface="+mn-cs"/>
              </a:rPr>
              <a:t>What is a Generative Adversarial Network (GAN)?</a:t>
            </a:r>
          </a:p>
        </p:txBody>
      </p:sp>
      <p:sp>
        <p:nvSpPr>
          <p:cNvPr id="1169" name="Rectangle 1168">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1" name="Rectangle 1170">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Using GAN for fashion. How to use GAN to improve fashion… | by Kirill  Bondarenko | Analytics Vidhya | Medium">
            <a:extLst>
              <a:ext uri="{FF2B5EF4-FFF2-40B4-BE49-F238E27FC236}">
                <a16:creationId xmlns:a16="http://schemas.microsoft.com/office/drawing/2014/main" id="{15DA8DD4-C6A6-43D2-B91E-AA029857FE21}"/>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7079" t="-54" r="6764" b="53"/>
          <a:stretch/>
        </p:blipFill>
        <p:spPr bwMode="auto">
          <a:xfrm>
            <a:off x="635295" y="2700570"/>
            <a:ext cx="5150277" cy="3362534"/>
          </a:xfrm>
          <a:prstGeom prst="rect">
            <a:avLst/>
          </a:prstGeom>
          <a:noFill/>
          <a:extLst>
            <a:ext uri="{909E8E84-426E-40DD-AFC4-6F175D3DCCD1}">
              <a14:hiddenFill xmlns:a14="http://schemas.microsoft.com/office/drawing/2010/main">
                <a:solidFill>
                  <a:srgbClr val="FFFFFF"/>
                </a:solidFill>
              </a14:hiddenFill>
            </a:ext>
          </a:extLst>
        </p:spPr>
      </p:pic>
      <p:sp>
        <p:nvSpPr>
          <p:cNvPr id="1173" name="Rectangle 1172">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51" name="TextBox 5">
            <a:extLst>
              <a:ext uri="{FF2B5EF4-FFF2-40B4-BE49-F238E27FC236}">
                <a16:creationId xmlns:a16="http://schemas.microsoft.com/office/drawing/2014/main" id="{3B1DAEA7-5E1D-DF32-8121-2535DDDC4019}"/>
              </a:ext>
            </a:extLst>
          </p:cNvPr>
          <p:cNvGraphicFramePr/>
          <p:nvPr>
            <p:extLst>
              <p:ext uri="{D42A27DB-BD31-4B8C-83A1-F6EECF244321}">
                <p14:modId xmlns:p14="http://schemas.microsoft.com/office/powerpoint/2010/main" val="164890852"/>
              </p:ext>
            </p:extLst>
          </p:nvPr>
        </p:nvGraphicFramePr>
        <p:xfrm>
          <a:off x="6406429" y="2599509"/>
          <a:ext cx="4530898" cy="3639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8471198"/>
      </p:ext>
    </p:extLst>
  </p:cSld>
  <p:clrMapOvr>
    <a:masterClrMapping/>
  </p:clrMapOvr>
  <mc:AlternateContent xmlns:mc="http://schemas.openxmlformats.org/markup-compatibility/2006" xmlns:p14="http://schemas.microsoft.com/office/powerpoint/2010/main">
    <mc:Choice Requires="p14">
      <p:transition>
        <p14:window dir="ver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95760D-1045-4F28-813C-91D2A0FA2A9B}"/>
              </a:ext>
            </a:extLst>
          </p:cNvPr>
          <p:cNvSpPr>
            <a:spLocks noGrp="1"/>
          </p:cNvSpPr>
          <p:nvPr>
            <p:ph type="title"/>
          </p:nvPr>
        </p:nvSpPr>
        <p:spPr>
          <a:xfrm>
            <a:off x="6513788" y="365125"/>
            <a:ext cx="4840010" cy="1807305"/>
          </a:xfrm>
        </p:spPr>
        <p:txBody>
          <a:bodyPr>
            <a:normAutofit/>
          </a:bodyPr>
          <a:lstStyle/>
          <a:p>
            <a:r>
              <a:rPr lang="en-US" b="0" i="0" dirty="0">
                <a:effectLst/>
                <a:latin typeface="Lato" panose="020F0502020204030203" pitchFamily="34" charset="0"/>
              </a:rPr>
              <a:t>Pros of Deepfakes</a:t>
            </a:r>
            <a:endParaRPr lang="en-IN" dirty="0"/>
          </a:p>
        </p:txBody>
      </p:sp>
      <p:pic>
        <p:nvPicPr>
          <p:cNvPr id="52" name="Picture 51" descr="Sculpture of a head">
            <a:extLst>
              <a:ext uri="{FF2B5EF4-FFF2-40B4-BE49-F238E27FC236}">
                <a16:creationId xmlns:a16="http://schemas.microsoft.com/office/drawing/2014/main" id="{714582FE-95A8-E81F-12D4-3042BCB1F924}"/>
              </a:ext>
            </a:extLst>
          </p:cNvPr>
          <p:cNvPicPr>
            <a:picLocks noChangeAspect="1"/>
          </p:cNvPicPr>
          <p:nvPr/>
        </p:nvPicPr>
        <p:blipFill rotWithShape="1">
          <a:blip r:embed="rId2"/>
          <a:srcRect l="11143" r="29323"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graphicFrame>
        <p:nvGraphicFramePr>
          <p:cNvPr id="66" name="Content Placeholder 2">
            <a:extLst>
              <a:ext uri="{FF2B5EF4-FFF2-40B4-BE49-F238E27FC236}">
                <a16:creationId xmlns:a16="http://schemas.microsoft.com/office/drawing/2014/main" id="{9DC65ADB-E141-5FD1-1BEC-F092EEE11B46}"/>
              </a:ext>
            </a:extLst>
          </p:cNvPr>
          <p:cNvGraphicFramePr>
            <a:graphicFrameLocks noGrp="1"/>
          </p:cNvGraphicFramePr>
          <p:nvPr>
            <p:ph idx="1"/>
            <p:extLst>
              <p:ext uri="{D42A27DB-BD31-4B8C-83A1-F6EECF244321}">
                <p14:modId xmlns:p14="http://schemas.microsoft.com/office/powerpoint/2010/main" val="427047461"/>
              </p:ext>
            </p:extLst>
          </p:nvPr>
        </p:nvGraphicFramePr>
        <p:xfrm>
          <a:off x="5875518" y="1818640"/>
          <a:ext cx="6116549" cy="4805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93981883"/>
      </p:ext>
    </p:extLst>
  </p:cSld>
  <p:clrMapOvr>
    <a:masterClrMapping/>
  </p:clrMapOvr>
  <mc:AlternateContent xmlns:mc="http://schemas.openxmlformats.org/markup-compatibility/2006" xmlns:p14="http://schemas.microsoft.com/office/powerpoint/2010/main">
    <mc:Choice Requires="p14">
      <p:transition>
        <p14:window dir="ver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3A8986-A339-46DC-B748-B4F11414EAC6}"/>
              </a:ext>
            </a:extLst>
          </p:cNvPr>
          <p:cNvSpPr>
            <a:spLocks noGrp="1"/>
          </p:cNvSpPr>
          <p:nvPr>
            <p:ph type="title"/>
          </p:nvPr>
        </p:nvSpPr>
        <p:spPr>
          <a:xfrm>
            <a:off x="1043631" y="809898"/>
            <a:ext cx="10173010" cy="1554480"/>
          </a:xfrm>
        </p:spPr>
        <p:txBody>
          <a:bodyPr anchor="ctr">
            <a:normAutofit/>
          </a:bodyPr>
          <a:lstStyle/>
          <a:p>
            <a:r>
              <a:rPr lang="en-US" dirty="0">
                <a:latin typeface="Lato" panose="020F0502020204030203" pitchFamily="34" charset="0"/>
              </a:rPr>
              <a:t>Cons of Deepfakes</a:t>
            </a:r>
            <a:endParaRPr lang="en-IN" dirty="0">
              <a:latin typeface="Lato" panose="020F0502020204030203" pitchFamily="34" charset="0"/>
            </a:endParaRP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A18D0D16-269B-D858-DED9-ACF002A9ACAC}"/>
              </a:ext>
            </a:extLst>
          </p:cNvPr>
          <p:cNvGraphicFramePr>
            <a:graphicFrameLocks noGrp="1"/>
          </p:cNvGraphicFramePr>
          <p:nvPr>
            <p:ph idx="1"/>
            <p:extLst>
              <p:ext uri="{D42A27DB-BD31-4B8C-83A1-F6EECF244321}">
                <p14:modId xmlns:p14="http://schemas.microsoft.com/office/powerpoint/2010/main" val="1838729282"/>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02899635"/>
      </p:ext>
    </p:extLst>
  </p:cSld>
  <p:clrMapOvr>
    <a:masterClrMapping/>
  </p:clrMapOvr>
  <mc:AlternateContent xmlns:mc="http://schemas.openxmlformats.org/markup-compatibility/2006" xmlns:p14="http://schemas.microsoft.com/office/powerpoint/2010/main">
    <mc:Choice Requires="p14">
      <p:transition>
        <p14:window dir="ver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F4D10F-72FB-41DD-BA1A-4BEA36F0AD06}"/>
              </a:ext>
            </a:extLst>
          </p:cNvPr>
          <p:cNvSpPr>
            <a:spLocks noGrp="1"/>
          </p:cNvSpPr>
          <p:nvPr>
            <p:ph type="title"/>
          </p:nvPr>
        </p:nvSpPr>
        <p:spPr>
          <a:xfrm>
            <a:off x="589560" y="856180"/>
            <a:ext cx="4560584" cy="1128068"/>
          </a:xfrm>
        </p:spPr>
        <p:txBody>
          <a:bodyPr vert="horz" lIns="91440" tIns="45720" rIns="91440" bIns="45720" rtlCol="0" anchor="ctr">
            <a:noAutofit/>
          </a:bodyPr>
          <a:lstStyle/>
          <a:p>
            <a:r>
              <a:rPr lang="en-US" dirty="0">
                <a:latin typeface="Lato" panose="020F0502020204030203" pitchFamily="34" charset="0"/>
              </a:rPr>
              <a:t>Dataset description</a:t>
            </a:r>
          </a:p>
        </p:txBody>
      </p:sp>
      <p:grpSp>
        <p:nvGrpSpPr>
          <p:cNvPr id="18"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850E09F-A17C-4316-AB3A-A45C3952FEB2}"/>
              </a:ext>
            </a:extLst>
          </p:cNvPr>
          <p:cNvSpPr txBox="1"/>
          <p:nvPr/>
        </p:nvSpPr>
        <p:spPr>
          <a:xfrm>
            <a:off x="590719" y="2330505"/>
            <a:ext cx="4559425" cy="3979585"/>
          </a:xfrm>
          <a:prstGeom prst="rect">
            <a:avLst/>
          </a:prstGeom>
        </p:spPr>
        <p:txBody>
          <a:bodyPr vert="horz" lIns="91440" tIns="45720" rIns="91440" bIns="45720" rtlCol="0" anchor="ctr">
            <a:normAutofit/>
          </a:bodyPr>
          <a:lstStyle/>
          <a:p>
            <a:pPr marR="0" algn="just">
              <a:lnSpc>
                <a:spcPct val="90000"/>
              </a:lnSpc>
              <a:spcBef>
                <a:spcPts val="0"/>
              </a:spcBef>
              <a:spcAft>
                <a:spcPts val="800"/>
              </a:spcAft>
            </a:pPr>
            <a:r>
              <a:rPr lang="en-US" sz="1600" dirty="0">
                <a:effectLst/>
              </a:rPr>
              <a:t>The model is trained over </a:t>
            </a:r>
            <a:r>
              <a:rPr lang="en-US" sz="1600" dirty="0" err="1">
                <a:effectLst/>
              </a:rPr>
              <a:t>VoxCeleb</a:t>
            </a:r>
            <a:r>
              <a:rPr lang="en-US" sz="1600" dirty="0">
                <a:effectLst/>
              </a:rPr>
              <a:t> dataset which is a face dataset. The 22496 videos in the </a:t>
            </a:r>
            <a:r>
              <a:rPr lang="en-US" sz="1600" dirty="0" err="1">
                <a:effectLst/>
              </a:rPr>
              <a:t>VoxCeleb</a:t>
            </a:r>
            <a:r>
              <a:rPr lang="en-US" sz="1600" dirty="0">
                <a:effectLst/>
              </a:rPr>
              <a:t> dataset are face-extracting videos from YouTube. In the first video frame, an initial bounding box has been extracted for pre-processing. This face is followed until it strays too far from its starting location. Then, the video frames are being cropped using the smallest crop that includes all the bounding boxes. Up until the end of the series, the process is repeated. Sequences with resolutions less than 256x256 are removed, and the remaining videos are scaled to 256x256 while maintaining the aspect ratio. It's noteworthy to notice that the employed </a:t>
            </a:r>
            <a:r>
              <a:rPr lang="en-US" sz="1600" dirty="0" err="1">
                <a:effectLst/>
              </a:rPr>
              <a:t>Aliaksandr’s</a:t>
            </a:r>
            <a:r>
              <a:rPr lang="en-US" sz="1600" dirty="0">
                <a:effectLst/>
              </a:rPr>
              <a:t> first order model produces more realistic movies with faces moving freely within the bounding box when compared to X2Face.</a:t>
            </a:r>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picture containing human face, collage, smile, person&#10;&#10;Description automatically generated">
            <a:extLst>
              <a:ext uri="{FF2B5EF4-FFF2-40B4-BE49-F238E27FC236}">
                <a16:creationId xmlns:a16="http://schemas.microsoft.com/office/drawing/2014/main" id="{910B72A2-1C26-4AB4-8565-60CFC85E7BAA}"/>
              </a:ext>
            </a:extLst>
          </p:cNvPr>
          <p:cNvPicPr>
            <a:picLocks noGrp="1"/>
          </p:cNvPicPr>
          <p:nvPr>
            <p:ph idx="1"/>
          </p:nvPr>
        </p:nvPicPr>
        <p:blipFill rotWithShape="1">
          <a:blip r:embed="rId3"/>
          <a:srcRect r="27788" b="-1"/>
          <a:stretch/>
        </p:blipFill>
        <p:spPr>
          <a:xfrm>
            <a:off x="5977788" y="799352"/>
            <a:ext cx="5425410" cy="5259296"/>
          </a:xfrm>
          <a:prstGeom prst="rect">
            <a:avLst/>
          </a:prstGeom>
        </p:spPr>
      </p:pic>
    </p:spTree>
    <p:extLst>
      <p:ext uri="{BB962C8B-B14F-4D97-AF65-F5344CB8AC3E}">
        <p14:creationId xmlns:p14="http://schemas.microsoft.com/office/powerpoint/2010/main" val="374179349"/>
      </p:ext>
    </p:extLst>
  </p:cSld>
  <p:clrMapOvr>
    <a:masterClrMapping/>
  </p:clrMapOvr>
  <mc:AlternateContent xmlns:mc="http://schemas.openxmlformats.org/markup-compatibility/2006" xmlns:p14="http://schemas.microsoft.com/office/powerpoint/2010/main">
    <mc:Choice Requires="p14">
      <p:transition>
        <p14:window dir="ver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65">
            <a:extLst>
              <a:ext uri="{FF2B5EF4-FFF2-40B4-BE49-F238E27FC236}">
                <a16:creationId xmlns:a16="http://schemas.microsoft.com/office/drawing/2014/main" id="{521C4EA8-6B83-4338-913D-D75D3C4F3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67FE47-366C-4026-A25F-D5BD01B7106D}"/>
              </a:ext>
            </a:extLst>
          </p:cNvPr>
          <p:cNvSpPr>
            <a:spLocks noGrp="1"/>
          </p:cNvSpPr>
          <p:nvPr>
            <p:ph type="title"/>
          </p:nvPr>
        </p:nvSpPr>
        <p:spPr>
          <a:xfrm>
            <a:off x="337497" y="679731"/>
            <a:ext cx="3124151" cy="3736540"/>
          </a:xfrm>
          <a:prstGeom prst="ellipse">
            <a:avLst/>
          </a:prstGeom>
        </p:spPr>
        <p:txBody>
          <a:bodyPr vert="horz" lIns="91440" tIns="45720" rIns="91440" bIns="45720" rtlCol="0" anchor="b">
            <a:normAutofit fontScale="90000"/>
          </a:bodyPr>
          <a:lstStyle/>
          <a:p>
            <a:br>
              <a:rPr lang="en-US" sz="4600" b="1"/>
            </a:br>
            <a:r>
              <a:rPr lang="en-US" b="1">
                <a:latin typeface="Lato" panose="020F0502020204030203" pitchFamily="34" charset="0"/>
              </a:rPr>
              <a:t>TARGET IMAGES</a:t>
            </a:r>
            <a:endParaRPr lang="en-US" b="1" dirty="0">
              <a:latin typeface="Lato" panose="020F0502020204030203" pitchFamily="34" charset="0"/>
            </a:endParaRPr>
          </a:p>
        </p:txBody>
      </p:sp>
      <p:grpSp>
        <p:nvGrpSpPr>
          <p:cNvPr id="73" name="Group 67">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69" name="Straight Connector 68">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Rectangle 71">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1084" y="679731"/>
            <a:ext cx="7682293" cy="56628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person with long hair&#10;&#10;Description automatically generated with medium confidence">
            <a:extLst>
              <a:ext uri="{FF2B5EF4-FFF2-40B4-BE49-F238E27FC236}">
                <a16:creationId xmlns:a16="http://schemas.microsoft.com/office/drawing/2014/main" id="{C76D5DEA-5644-4D8A-9799-681854E1EB5F}"/>
              </a:ext>
            </a:extLst>
          </p:cNvPr>
          <p:cNvPicPr>
            <a:picLocks noChangeAspect="1"/>
          </p:cNvPicPr>
          <p:nvPr/>
        </p:nvPicPr>
        <p:blipFill rotWithShape="1">
          <a:blip r:embed="rId2">
            <a:extLst>
              <a:ext uri="{28A0092B-C50C-407E-A947-70E740481C1C}">
                <a14:useLocalDpi xmlns:a14="http://schemas.microsoft.com/office/drawing/2010/main" val="0"/>
              </a:ext>
            </a:extLst>
          </a:blip>
          <a:srcRect r="11134" b="1"/>
          <a:stretch/>
        </p:blipFill>
        <p:spPr>
          <a:xfrm>
            <a:off x="7812357" y="1592537"/>
            <a:ext cx="3383280" cy="3807131"/>
          </a:xfrm>
          <a:prstGeom prst="rect">
            <a:avLst/>
          </a:prstGeom>
        </p:spPr>
      </p:pic>
      <p:pic>
        <p:nvPicPr>
          <p:cNvPr id="5" name="Picture 4">
            <a:extLst>
              <a:ext uri="{FF2B5EF4-FFF2-40B4-BE49-F238E27FC236}">
                <a16:creationId xmlns:a16="http://schemas.microsoft.com/office/drawing/2014/main" id="{0AC38D8F-8151-4AB9-91F6-E575D9A110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5994" y="1592537"/>
            <a:ext cx="3020594" cy="3807131"/>
          </a:xfrm>
          <a:prstGeom prst="rect">
            <a:avLst/>
          </a:prstGeom>
        </p:spPr>
      </p:pic>
    </p:spTree>
    <p:extLst>
      <p:ext uri="{BB962C8B-B14F-4D97-AF65-F5344CB8AC3E}">
        <p14:creationId xmlns:p14="http://schemas.microsoft.com/office/powerpoint/2010/main" val="3202157889"/>
      </p:ext>
    </p:extLst>
  </p:cSld>
  <p:clrMapOvr>
    <a:masterClrMapping/>
  </p:clrMapOvr>
  <mc:AlternateContent xmlns:mc="http://schemas.openxmlformats.org/markup-compatibility/2006" xmlns:p14="http://schemas.microsoft.com/office/powerpoint/2010/main">
    <mc:Choice Requires="p14">
      <p:transition>
        <p14:window dir="ver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560F08-4B9A-4650-9DE5-EFE2FBCCADD9}"/>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5400" b="1" kern="1200" dirty="0">
                <a:solidFill>
                  <a:schemeClr val="tx1"/>
                </a:solidFill>
                <a:latin typeface="+mj-lt"/>
                <a:ea typeface="+mj-ea"/>
                <a:cs typeface="+mj-cs"/>
              </a:rPr>
              <a:t>Driving Video</a:t>
            </a:r>
          </a:p>
        </p:txBody>
      </p:sp>
      <p:grpSp>
        <p:nvGrpSpPr>
          <p:cNvPr id="52" name="Group 51">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53" name="Rectangle 52">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Rectangle 56">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1" descr="A person in a suit&#10;&#10;Description automatically generated">
            <a:hlinkClick r:id="" action="ppaction://media"/>
            <a:extLst>
              <a:ext uri="{FF2B5EF4-FFF2-40B4-BE49-F238E27FC236}">
                <a16:creationId xmlns:a16="http://schemas.microsoft.com/office/drawing/2014/main" id="{D9A0F778-EA76-490E-AF38-D444863FCB2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957597" y="666728"/>
            <a:ext cx="5465791" cy="5465791"/>
          </a:xfrm>
          <a:prstGeom prst="rect">
            <a:avLst/>
          </a:prstGeom>
        </p:spPr>
      </p:pic>
    </p:spTree>
    <p:extLst>
      <p:ext uri="{BB962C8B-B14F-4D97-AF65-F5344CB8AC3E}">
        <p14:creationId xmlns:p14="http://schemas.microsoft.com/office/powerpoint/2010/main" val="2612737575"/>
      </p:ext>
    </p:extLst>
  </p:cSld>
  <p:clrMapOvr>
    <a:masterClrMapping/>
  </p:clrMapOvr>
  <mc:AlternateContent xmlns:mc="http://schemas.openxmlformats.org/markup-compatibility/2006" xmlns:p14="http://schemas.microsoft.com/office/powerpoint/2010/main">
    <mc:Choice Requires="p14">
      <p:transition>
        <p14:window dir="ver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8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with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mute="1">
                <p:cTn id="12"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5">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17">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39" name="Rectangle 18">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19">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65EBC8-AED0-414A-B951-C47E8ADBCAA4}"/>
              </a:ext>
            </a:extLst>
          </p:cNvPr>
          <p:cNvSpPr>
            <a:spLocks noGrp="1"/>
          </p:cNvSpPr>
          <p:nvPr>
            <p:ph type="title"/>
          </p:nvPr>
        </p:nvSpPr>
        <p:spPr>
          <a:xfrm>
            <a:off x="1099425" y="1238081"/>
            <a:ext cx="4709345" cy="962953"/>
          </a:xfrm>
        </p:spPr>
        <p:txBody>
          <a:bodyPr vert="horz" lIns="91440" tIns="45720" rIns="91440" bIns="45720" rtlCol="0" anchor="b">
            <a:normAutofit/>
          </a:bodyPr>
          <a:lstStyle/>
          <a:p>
            <a:r>
              <a:rPr lang="en-US" sz="3800">
                <a:latin typeface="Lato" panose="020F0502020204030203" pitchFamily="34" charset="0"/>
                <a:ea typeface="Lato" panose="020F0502020204030203" pitchFamily="34" charset="0"/>
                <a:cs typeface="Lato" panose="020F0502020204030203" pitchFamily="34" charset="0"/>
              </a:rPr>
              <a:t>Problem Statement</a:t>
            </a:r>
            <a:endParaRPr lang="en-IN" sz="3800">
              <a:latin typeface="Lato" panose="020F0502020204030203" pitchFamily="34" charset="0"/>
              <a:ea typeface="Lato" panose="020F0502020204030203" pitchFamily="34" charset="0"/>
              <a:cs typeface="Lato" panose="020F0502020204030203" pitchFamily="34" charset="0"/>
            </a:endParaRPr>
          </a:p>
        </p:txBody>
      </p:sp>
      <p:sp>
        <p:nvSpPr>
          <p:cNvPr id="24" name="Rectangle 23">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39885" y="2372170"/>
            <a:ext cx="43891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6" name="Content Placeholder 2">
            <a:extLst>
              <a:ext uri="{FF2B5EF4-FFF2-40B4-BE49-F238E27FC236}">
                <a16:creationId xmlns:a16="http://schemas.microsoft.com/office/drawing/2014/main" id="{067983D9-5A5F-CD4F-6F42-A87D13B4C705}"/>
              </a:ext>
            </a:extLst>
          </p:cNvPr>
          <p:cNvGraphicFramePr>
            <a:graphicFrameLocks noGrp="1"/>
          </p:cNvGraphicFramePr>
          <p:nvPr>
            <p:ph idx="1"/>
          </p:nvPr>
        </p:nvGraphicFramePr>
        <p:xfrm>
          <a:off x="1100736" y="2508105"/>
          <a:ext cx="4709345" cy="36324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A robot in a cafe table">
            <a:extLst>
              <a:ext uri="{FF2B5EF4-FFF2-40B4-BE49-F238E27FC236}">
                <a16:creationId xmlns:a16="http://schemas.microsoft.com/office/drawing/2014/main" id="{B86C4AAB-610A-1042-42E4-E9E90B7683A1}"/>
              </a:ext>
            </a:extLst>
          </p:cNvPr>
          <p:cNvPicPr>
            <a:picLocks noChangeAspect="1"/>
          </p:cNvPicPr>
          <p:nvPr/>
        </p:nvPicPr>
        <p:blipFill rotWithShape="1">
          <a:blip r:embed="rId7"/>
          <a:srcRect l="5699" r="36015" b="2"/>
          <a:stretch/>
        </p:blipFill>
        <p:spPr>
          <a:xfrm>
            <a:off x="6538366" y="1383738"/>
            <a:ext cx="4929098" cy="4756870"/>
          </a:xfrm>
          <a:prstGeom prst="rect">
            <a:avLst/>
          </a:prstGeom>
        </p:spPr>
      </p:pic>
    </p:spTree>
    <p:extLst>
      <p:ext uri="{BB962C8B-B14F-4D97-AF65-F5344CB8AC3E}">
        <p14:creationId xmlns:p14="http://schemas.microsoft.com/office/powerpoint/2010/main" val="2460466867"/>
      </p:ext>
    </p:extLst>
  </p:cSld>
  <p:clrMapOvr>
    <a:masterClrMapping/>
  </p:clrMapOvr>
  <mc:AlternateContent xmlns:mc="http://schemas.openxmlformats.org/markup-compatibility/2006" xmlns:p14="http://schemas.microsoft.com/office/powerpoint/2010/main">
    <mc:Choice Requires="p14">
      <p:transition>
        <p14:window dir="ver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1" name="Rectangle 82">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 name="Group 84">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86" name="Straight Connector 85">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93" name="Rectangle 86">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4" name="Rectangle 88">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a16="http://schemas.microsoft.com/office/drawing/2014/main" id="{0AF293D0-F4D0-4EF1-B74F-6661EE8D05C6}"/>
              </a:ext>
            </a:extLst>
          </p:cNvPr>
          <p:cNvSpPr txBox="1">
            <a:spLocks/>
          </p:cNvSpPr>
          <p:nvPr/>
        </p:nvSpPr>
        <p:spPr>
          <a:xfrm>
            <a:off x="1057080" y="318044"/>
            <a:ext cx="10071536" cy="9297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5200" b="1" dirty="0"/>
              <a:t>OUTPUTS</a:t>
            </a:r>
          </a:p>
        </p:txBody>
      </p:sp>
      <p:pic>
        <p:nvPicPr>
          <p:cNvPr id="42" name="output" descr="A person with long hair&#10;&#10;Description automatically generated with medium confidence">
            <a:hlinkClick r:id="" action="ppaction://media"/>
            <a:extLst>
              <a:ext uri="{FF2B5EF4-FFF2-40B4-BE49-F238E27FC236}">
                <a16:creationId xmlns:a16="http://schemas.microsoft.com/office/drawing/2014/main" id="{6CE3F580-5781-403A-8F3B-79534B43F53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297376" y="1890340"/>
            <a:ext cx="2999232" cy="2999232"/>
          </a:xfrm>
          <a:prstGeom prst="rect">
            <a:avLst/>
          </a:prstGeom>
        </p:spPr>
      </p:pic>
      <p:pic>
        <p:nvPicPr>
          <p:cNvPr id="5" name="1" descr="A person in a suit&#10;&#10;Description automatically generated">
            <a:hlinkClick r:id="" action="ppaction://media"/>
            <a:extLst>
              <a:ext uri="{FF2B5EF4-FFF2-40B4-BE49-F238E27FC236}">
                <a16:creationId xmlns:a16="http://schemas.microsoft.com/office/drawing/2014/main" id="{4268DF78-7C42-426C-99FA-A72C1D243B91}"/>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1895392" y="1890340"/>
            <a:ext cx="2999232" cy="2999232"/>
          </a:xfrm>
          <a:prstGeom prst="rect">
            <a:avLst/>
          </a:prstGeom>
        </p:spPr>
      </p:pic>
      <p:cxnSp>
        <p:nvCxnSpPr>
          <p:cNvPr id="3" name="Straight Arrow Connector 2">
            <a:extLst>
              <a:ext uri="{FF2B5EF4-FFF2-40B4-BE49-F238E27FC236}">
                <a16:creationId xmlns:a16="http://schemas.microsoft.com/office/drawing/2014/main" id="{56D0BD76-90E4-4FED-80EF-B66E707B8B69}"/>
              </a:ext>
            </a:extLst>
          </p:cNvPr>
          <p:cNvCxnSpPr/>
          <p:nvPr/>
        </p:nvCxnSpPr>
        <p:spPr>
          <a:xfrm>
            <a:off x="5029200" y="3322320"/>
            <a:ext cx="2032000" cy="0"/>
          </a:xfrm>
          <a:prstGeom prst="straightConnector1">
            <a:avLst/>
          </a:prstGeom>
          <a:ln w="69850">
            <a:tailEnd type="triangle" w="lg" len="lg"/>
          </a:ln>
        </p:spPr>
        <p:style>
          <a:lnRef idx="3">
            <a:schemeClr val="accent4"/>
          </a:lnRef>
          <a:fillRef idx="0">
            <a:schemeClr val="accent4"/>
          </a:fillRef>
          <a:effectRef idx="2">
            <a:schemeClr val="accent4"/>
          </a:effectRef>
          <a:fontRef idx="minor">
            <a:schemeClr val="tx1"/>
          </a:fontRef>
        </p:style>
      </p:cxnSp>
      <p:sp>
        <p:nvSpPr>
          <p:cNvPr id="4" name="TextBox 3">
            <a:extLst>
              <a:ext uri="{FF2B5EF4-FFF2-40B4-BE49-F238E27FC236}">
                <a16:creationId xmlns:a16="http://schemas.microsoft.com/office/drawing/2014/main" id="{F43A0C72-8CB5-47B8-937F-FCBA044C8FFB}"/>
              </a:ext>
            </a:extLst>
          </p:cNvPr>
          <p:cNvSpPr txBox="1"/>
          <p:nvPr/>
        </p:nvSpPr>
        <p:spPr>
          <a:xfrm>
            <a:off x="2883489" y="4886665"/>
            <a:ext cx="1023037" cy="400110"/>
          </a:xfrm>
          <a:prstGeom prst="rect">
            <a:avLst/>
          </a:prstGeom>
          <a:noFill/>
        </p:spPr>
        <p:txBody>
          <a:bodyPr wrap="none" rtlCol="0">
            <a:spAutoFit/>
          </a:bodyPr>
          <a:lstStyle/>
          <a:p>
            <a:r>
              <a:rPr lang="en-US" sz="2000" dirty="0"/>
              <a:t>Original</a:t>
            </a:r>
            <a:endParaRPr lang="en-IN" sz="2000" dirty="0"/>
          </a:p>
        </p:txBody>
      </p:sp>
      <p:sp>
        <p:nvSpPr>
          <p:cNvPr id="66" name="TextBox 65">
            <a:extLst>
              <a:ext uri="{FF2B5EF4-FFF2-40B4-BE49-F238E27FC236}">
                <a16:creationId xmlns:a16="http://schemas.microsoft.com/office/drawing/2014/main" id="{9E6704AE-E390-4DFA-8DBA-6023E57D37B2}"/>
              </a:ext>
            </a:extLst>
          </p:cNvPr>
          <p:cNvSpPr txBox="1"/>
          <p:nvPr/>
        </p:nvSpPr>
        <p:spPr>
          <a:xfrm>
            <a:off x="8183458" y="4886665"/>
            <a:ext cx="1227067" cy="400110"/>
          </a:xfrm>
          <a:prstGeom prst="rect">
            <a:avLst/>
          </a:prstGeom>
          <a:noFill/>
        </p:spPr>
        <p:txBody>
          <a:bodyPr wrap="none" rtlCol="0">
            <a:spAutoFit/>
          </a:bodyPr>
          <a:lstStyle/>
          <a:p>
            <a:r>
              <a:rPr lang="en-US" sz="2000" dirty="0" err="1"/>
              <a:t>DeepFake</a:t>
            </a:r>
            <a:endParaRPr lang="en-IN" dirty="0"/>
          </a:p>
        </p:txBody>
      </p:sp>
    </p:spTree>
    <p:extLst>
      <p:ext uri="{BB962C8B-B14F-4D97-AF65-F5344CB8AC3E}">
        <p14:creationId xmlns:p14="http://schemas.microsoft.com/office/powerpoint/2010/main" val="8272136"/>
      </p:ext>
    </p:extLst>
  </p:cSld>
  <p:clrMapOvr>
    <a:masterClrMapping/>
  </p:clrMapOvr>
  <mc:AlternateContent xmlns:mc="http://schemas.openxmlformats.org/markup-compatibility/2006" xmlns:p14="http://schemas.microsoft.com/office/powerpoint/2010/main">
    <mc:Choice Requires="p14">
      <p:transition>
        <p14:window dir="ver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834" fill="hold"/>
                                        <p:tgtEl>
                                          <p:spTgt spid="5"/>
                                        </p:tgtEl>
                                      </p:cBhvr>
                                    </p:cmd>
                                  </p:childTnLst>
                                </p:cTn>
                              </p:par>
                              <p:par>
                                <p:cTn id="7" presetID="1" presetClass="mediacall" presetSubtype="0" fill="hold" nodeType="withEffect">
                                  <p:stCondLst>
                                    <p:cond delay="0"/>
                                  </p:stCondLst>
                                  <p:childTnLst>
                                    <p:cmd type="call" cmd="playFrom(0.0)">
                                      <p:cBhvr>
                                        <p:cTn id="8" dur="8834"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fill="hold" display="0">
                  <p:stCondLst>
                    <p:cond delay="indefinite"/>
                  </p:stCondLst>
                </p:cTn>
                <p:tgtEl>
                  <p:spTgt spid="5"/>
                </p:tgtEl>
              </p:cMediaNode>
            </p:video>
            <p:seq concurrent="1" nextAc="seek">
              <p:cTn id="10" restart="whenNotActive" fill="hold" evtFilter="cancelBubble" nodeType="interactiveSeq">
                <p:stCondLst>
                  <p:cond evt="onClick" delay="0">
                    <p:tgtEl>
                      <p:spTgt spid="5"/>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5"/>
                                        </p:tgtEl>
                                      </p:cBhvr>
                                    </p:cmd>
                                  </p:childTnLst>
                                </p:cTn>
                              </p:par>
                            </p:childTnLst>
                          </p:cTn>
                        </p:par>
                      </p:childTnLst>
                    </p:cTn>
                  </p:par>
                </p:childTnLst>
              </p:cTn>
              <p:nextCondLst>
                <p:cond evt="onClick" delay="0">
                  <p:tgtEl>
                    <p:spTgt spid="5"/>
                  </p:tgtEl>
                </p:cond>
              </p:nextCondLst>
            </p:seq>
            <p:video>
              <p:cMediaNode vol="80000" mute="1">
                <p:cTn id="15" repeatCount="indefinite" fill="hold" display="0">
                  <p:stCondLst>
                    <p:cond delay="indefinite"/>
                  </p:stCondLst>
                </p:cTn>
                <p:tgtEl>
                  <p:spTgt spid="42"/>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A169D286-F4D7-4C8B-A6BD-D05384C7F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6">
            <a:extLst>
              <a:ext uri="{FF2B5EF4-FFF2-40B4-BE49-F238E27FC236}">
                <a16:creationId xmlns:a16="http://schemas.microsoft.com/office/drawing/2014/main" id="{39E8235E-135E-4261-8F54-2B316E493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610728"/>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D4ED8EC3-4D57-4620-93CE-4E6661F09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343079"/>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83BCB34A-2F40-4F41-8488-A134C1C155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5" y="340424"/>
            <a:ext cx="4630139" cy="5265795"/>
          </a:xfrm>
          <a:custGeom>
            <a:avLst/>
            <a:gdLst>
              <a:gd name="connsiteX0" fmla="*/ 0 w 4630139"/>
              <a:gd name="connsiteY0" fmla="*/ 0 h 5265795"/>
              <a:gd name="connsiteX1" fmla="*/ 4630139 w 4630139"/>
              <a:gd name="connsiteY1" fmla="*/ 0 h 5265795"/>
              <a:gd name="connsiteX2" fmla="*/ 4630139 w 4630139"/>
              <a:gd name="connsiteY2" fmla="*/ 5265795 h 5265795"/>
              <a:gd name="connsiteX3" fmla="*/ 0 w 4630139"/>
              <a:gd name="connsiteY3" fmla="*/ 5265795 h 5265795"/>
            </a:gdLst>
            <a:ahLst/>
            <a:cxnLst>
              <a:cxn ang="0">
                <a:pos x="connsiteX0" y="connsiteY0"/>
              </a:cxn>
              <a:cxn ang="0">
                <a:pos x="connsiteX1" y="connsiteY1"/>
              </a:cxn>
              <a:cxn ang="0">
                <a:pos x="connsiteX2" y="connsiteY2"/>
              </a:cxn>
              <a:cxn ang="0">
                <a:pos x="connsiteX3" y="connsiteY3"/>
              </a:cxn>
            </a:cxnLst>
            <a:rect l="l" t="t" r="r" b="b"/>
            <a:pathLst>
              <a:path w="4630139" h="5265795">
                <a:moveTo>
                  <a:pt x="0" y="0"/>
                </a:moveTo>
                <a:lnTo>
                  <a:pt x="4630139" y="0"/>
                </a:lnTo>
                <a:lnTo>
                  <a:pt x="4630139" y="5265795"/>
                </a:lnTo>
                <a:lnTo>
                  <a:pt x="0" y="526579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F78382DC-4207-465E-B379-1E16448AA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1780" y="1071563"/>
            <a:ext cx="7290218" cy="5242298"/>
          </a:xfrm>
          <a:custGeom>
            <a:avLst/>
            <a:gdLst>
              <a:gd name="connsiteX0" fmla="*/ 0 w 7290218"/>
              <a:gd name="connsiteY0" fmla="*/ 0 h 5242298"/>
              <a:gd name="connsiteX1" fmla="*/ 7290218 w 7290218"/>
              <a:gd name="connsiteY1" fmla="*/ 0 h 5242298"/>
              <a:gd name="connsiteX2" fmla="*/ 7290218 w 7290218"/>
              <a:gd name="connsiteY2" fmla="*/ 5242298 h 5242298"/>
              <a:gd name="connsiteX3" fmla="*/ 0 w 7290218"/>
              <a:gd name="connsiteY3" fmla="*/ 5242298 h 5242298"/>
            </a:gdLst>
            <a:ahLst/>
            <a:cxnLst>
              <a:cxn ang="0">
                <a:pos x="connsiteX0" y="connsiteY0"/>
              </a:cxn>
              <a:cxn ang="0">
                <a:pos x="connsiteX1" y="connsiteY1"/>
              </a:cxn>
              <a:cxn ang="0">
                <a:pos x="connsiteX2" y="connsiteY2"/>
              </a:cxn>
              <a:cxn ang="0">
                <a:pos x="connsiteX3" y="connsiteY3"/>
              </a:cxn>
            </a:cxnLst>
            <a:rect l="l" t="t" r="r" b="b"/>
            <a:pathLst>
              <a:path w="7290218" h="5242298">
                <a:moveTo>
                  <a:pt x="0" y="0"/>
                </a:moveTo>
                <a:lnTo>
                  <a:pt x="7290218" y="0"/>
                </a:lnTo>
                <a:lnTo>
                  <a:pt x="7290218" y="5242298"/>
                </a:lnTo>
                <a:lnTo>
                  <a:pt x="0" y="524229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3" name="Connector: Curved 2">
            <a:extLst>
              <a:ext uri="{FF2B5EF4-FFF2-40B4-BE49-F238E27FC236}">
                <a16:creationId xmlns:a16="http://schemas.microsoft.com/office/drawing/2014/main" id="{DBC1E28D-956B-4017-AAEB-498E07C1897B}"/>
              </a:ext>
            </a:extLst>
          </p:cNvPr>
          <p:cNvCxnSpPr/>
          <p:nvPr/>
        </p:nvCxnSpPr>
        <p:spPr>
          <a:xfrm>
            <a:off x="4003040" y="3017520"/>
            <a:ext cx="2936240" cy="1168400"/>
          </a:xfrm>
          <a:prstGeom prst="curvedConnector3">
            <a:avLst>
              <a:gd name="adj1" fmla="val 26470"/>
            </a:avLst>
          </a:prstGeom>
          <a:ln w="69850">
            <a:tailEnd type="triangle" w="lg" len="lg"/>
          </a:ln>
        </p:spPr>
        <p:style>
          <a:lnRef idx="3">
            <a:schemeClr val="accent4"/>
          </a:lnRef>
          <a:fillRef idx="0">
            <a:schemeClr val="accent4"/>
          </a:fillRef>
          <a:effectRef idx="2">
            <a:schemeClr val="accent4"/>
          </a:effectRef>
          <a:fontRef idx="minor">
            <a:schemeClr val="tx1"/>
          </a:fontRef>
        </p:style>
      </p:cxnSp>
      <p:sp>
        <p:nvSpPr>
          <p:cNvPr id="22" name="TextBox 21">
            <a:extLst>
              <a:ext uri="{FF2B5EF4-FFF2-40B4-BE49-F238E27FC236}">
                <a16:creationId xmlns:a16="http://schemas.microsoft.com/office/drawing/2014/main" id="{2D162C80-12A4-4519-8436-F172961ABD57}"/>
              </a:ext>
            </a:extLst>
          </p:cNvPr>
          <p:cNvSpPr txBox="1"/>
          <p:nvPr/>
        </p:nvSpPr>
        <p:spPr>
          <a:xfrm>
            <a:off x="1705607" y="4649725"/>
            <a:ext cx="1023037" cy="400110"/>
          </a:xfrm>
          <a:prstGeom prst="rect">
            <a:avLst/>
          </a:prstGeom>
          <a:noFill/>
        </p:spPr>
        <p:txBody>
          <a:bodyPr wrap="none" rtlCol="0">
            <a:spAutoFit/>
          </a:bodyPr>
          <a:lstStyle/>
          <a:p>
            <a:r>
              <a:rPr lang="en-US" sz="2000" dirty="0">
                <a:solidFill>
                  <a:schemeClr val="bg1"/>
                </a:solidFill>
              </a:rPr>
              <a:t>Original</a:t>
            </a:r>
            <a:endParaRPr lang="en-IN" sz="2000" dirty="0">
              <a:solidFill>
                <a:schemeClr val="bg1"/>
              </a:solidFill>
            </a:endParaRPr>
          </a:p>
        </p:txBody>
      </p:sp>
      <p:sp>
        <p:nvSpPr>
          <p:cNvPr id="24" name="TextBox 23">
            <a:extLst>
              <a:ext uri="{FF2B5EF4-FFF2-40B4-BE49-F238E27FC236}">
                <a16:creationId xmlns:a16="http://schemas.microsoft.com/office/drawing/2014/main" id="{90ECEE2D-E332-4542-B017-E30D82512F0C}"/>
              </a:ext>
            </a:extLst>
          </p:cNvPr>
          <p:cNvSpPr txBox="1"/>
          <p:nvPr/>
        </p:nvSpPr>
        <p:spPr>
          <a:xfrm>
            <a:off x="8155723" y="5461397"/>
            <a:ext cx="1227067" cy="400110"/>
          </a:xfrm>
          <a:prstGeom prst="rect">
            <a:avLst/>
          </a:prstGeom>
          <a:noFill/>
        </p:spPr>
        <p:txBody>
          <a:bodyPr wrap="none" rtlCol="0">
            <a:spAutoFit/>
          </a:bodyPr>
          <a:lstStyle/>
          <a:p>
            <a:r>
              <a:rPr lang="en-US" sz="2000" dirty="0" err="1">
                <a:solidFill>
                  <a:schemeClr val="bg1"/>
                </a:solidFill>
              </a:rPr>
              <a:t>DeepFake</a:t>
            </a:r>
            <a:endParaRPr lang="en-IN" dirty="0">
              <a:solidFill>
                <a:schemeClr val="bg1"/>
              </a:solidFill>
            </a:endParaRPr>
          </a:p>
        </p:txBody>
      </p:sp>
      <p:pic>
        <p:nvPicPr>
          <p:cNvPr id="6" name="output (1)">
            <a:hlinkClick r:id="" action="ppaction://media"/>
            <a:extLst>
              <a:ext uri="{FF2B5EF4-FFF2-40B4-BE49-F238E27FC236}">
                <a16:creationId xmlns:a16="http://schemas.microsoft.com/office/drawing/2014/main" id="{1F4E51BB-437D-4D18-981B-1EE2AC5FD94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379098" y="2572379"/>
            <a:ext cx="2780319" cy="2780319"/>
          </a:xfrm>
          <a:prstGeom prst="rect">
            <a:avLst/>
          </a:prstGeom>
        </p:spPr>
      </p:pic>
      <p:pic>
        <p:nvPicPr>
          <p:cNvPr id="17" name="1" descr="A person in a suit&#10;&#10;Description automatically generated">
            <a:hlinkClick r:id="" action="ppaction://media"/>
            <a:extLst>
              <a:ext uri="{FF2B5EF4-FFF2-40B4-BE49-F238E27FC236}">
                <a16:creationId xmlns:a16="http://schemas.microsoft.com/office/drawing/2014/main" id="{33C1F9A9-FF8D-4624-AAEE-0038D5F1BB2C}"/>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12408" y="1517904"/>
            <a:ext cx="2999232" cy="2999232"/>
          </a:xfrm>
          <a:prstGeom prst="rect">
            <a:avLst/>
          </a:prstGeom>
        </p:spPr>
      </p:pic>
    </p:spTree>
    <p:extLst>
      <p:ext uri="{BB962C8B-B14F-4D97-AF65-F5344CB8AC3E}">
        <p14:creationId xmlns:p14="http://schemas.microsoft.com/office/powerpoint/2010/main" val="1711547909"/>
      </p:ext>
    </p:extLst>
  </p:cSld>
  <p:clrMapOvr>
    <a:masterClrMapping/>
  </p:clrMapOvr>
  <mc:AlternateContent xmlns:mc="http://schemas.openxmlformats.org/markup-compatibility/2006" xmlns:p14="http://schemas.microsoft.com/office/powerpoint/2010/main">
    <mc:Choice Requires="p14">
      <p:transition>
        <p14:window dir="ver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834" fill="hold"/>
                                        <p:tgtEl>
                                          <p:spTgt spid="6"/>
                                        </p:tgtEl>
                                      </p:cBhvr>
                                    </p:cmd>
                                  </p:childTnLst>
                                </p:cTn>
                              </p:par>
                              <p:par>
                                <p:cTn id="7" presetID="1" presetClass="mediacall" presetSubtype="0" fill="hold" nodeType="withEffect">
                                  <p:stCondLst>
                                    <p:cond delay="0"/>
                                  </p:stCondLst>
                                  <p:childTnLst>
                                    <p:cmd type="call" cmd="playFrom(0.0)">
                                      <p:cBhvr>
                                        <p:cTn id="8" dur="8834"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6"/>
                </p:tgtEl>
              </p:cMediaNode>
            </p:video>
            <p:seq concurrent="1" nextAc="seek">
              <p:cTn id="10" restart="whenNotActive" fill="hold" evtFilter="cancelBubble" nodeType="interactiveSeq">
                <p:stCondLst>
                  <p:cond evt="onClick" delay="0">
                    <p:tgtEl>
                      <p:spTgt spid="6"/>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6"/>
                                        </p:tgtEl>
                                      </p:cBhvr>
                                    </p:cmd>
                                  </p:childTnLst>
                                </p:cTn>
                              </p:par>
                            </p:childTnLst>
                          </p:cTn>
                        </p:par>
                      </p:childTnLst>
                    </p:cTn>
                  </p:par>
                </p:childTnLst>
              </p:cTn>
              <p:nextCondLst>
                <p:cond evt="onClick" delay="0">
                  <p:tgtEl>
                    <p:spTgt spid="6"/>
                  </p:tgtEl>
                </p:cond>
              </p:nextCondLst>
            </p:seq>
            <p:seq concurrent="1" nextAc="seek">
              <p:cTn id="15" restart="whenNotActive" fill="hold" evtFilter="cancelBubble" nodeType="interactiveSeq">
                <p:stCondLst>
                  <p:cond evt="onClick" delay="0">
                    <p:tgtEl>
                      <p:spTgt spid="17"/>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withEffect">
                                  <p:stCondLst>
                                    <p:cond delay="0"/>
                                  </p:stCondLst>
                                  <p:childTnLst>
                                    <p:cmd type="call" cmd="togglePause">
                                      <p:cBhvr>
                                        <p:cTn id="19" dur="1" fill="hold"/>
                                        <p:tgtEl>
                                          <p:spTgt spid="17"/>
                                        </p:tgtEl>
                                      </p:cBhvr>
                                    </p:cmd>
                                  </p:childTnLst>
                                </p:cTn>
                              </p:par>
                            </p:childTnLst>
                          </p:cTn>
                        </p:par>
                      </p:childTnLst>
                    </p:cTn>
                  </p:par>
                </p:childTnLst>
              </p:cTn>
              <p:nextCondLst>
                <p:cond evt="onClick" delay="0">
                  <p:tgtEl>
                    <p:spTgt spid="17"/>
                  </p:tgtEl>
                </p:cond>
              </p:nextCondLst>
            </p:seq>
            <p:video>
              <p:cMediaNode vol="80000" mute="1">
                <p:cTn id="20" fill="hold" display="0">
                  <p:stCondLst>
                    <p:cond delay="indefinite"/>
                  </p:stCondLst>
                </p:cTn>
                <p:tgtEl>
                  <p:spTgt spid="17"/>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99A08-08CB-4A84-8E98-E973B9D85BAB}"/>
              </a:ext>
            </a:extLst>
          </p:cNvPr>
          <p:cNvSpPr>
            <a:spLocks noGrp="1"/>
          </p:cNvSpPr>
          <p:nvPr>
            <p:ph type="title"/>
          </p:nvPr>
        </p:nvSpPr>
        <p:spPr>
          <a:xfrm>
            <a:off x="7239014" y="525982"/>
            <a:ext cx="4282983" cy="1200361"/>
          </a:xfrm>
        </p:spPr>
        <p:txBody>
          <a:bodyPr anchor="b">
            <a:normAutofit/>
          </a:bodyPr>
          <a:lstStyle/>
          <a:p>
            <a:r>
              <a:rPr lang="en-US" sz="3600" b="1" dirty="0"/>
              <a:t>How to detect </a:t>
            </a:r>
            <a:r>
              <a:rPr lang="en-US" sz="3600" b="1" dirty="0" err="1"/>
              <a:t>DeepFake</a:t>
            </a:r>
            <a:r>
              <a:rPr lang="en-US" sz="3600" b="1" dirty="0"/>
              <a:t>?</a:t>
            </a:r>
            <a:endParaRPr lang="en-IN" sz="3600" b="1" dirty="0"/>
          </a:p>
        </p:txBody>
      </p:sp>
      <p:graphicFrame>
        <p:nvGraphicFramePr>
          <p:cNvPr id="9" name="Content Placeholder 2">
            <a:extLst>
              <a:ext uri="{FF2B5EF4-FFF2-40B4-BE49-F238E27FC236}">
                <a16:creationId xmlns:a16="http://schemas.microsoft.com/office/drawing/2014/main" id="{F3F4AF53-B6DA-99A1-4DFD-58858EAABD1D}"/>
              </a:ext>
            </a:extLst>
          </p:cNvPr>
          <p:cNvGraphicFramePr>
            <a:graphicFrameLocks noGrp="1"/>
          </p:cNvGraphicFramePr>
          <p:nvPr>
            <p:ph idx="1"/>
            <p:extLst>
              <p:ext uri="{D42A27DB-BD31-4B8C-83A1-F6EECF244321}">
                <p14:modId xmlns:p14="http://schemas.microsoft.com/office/powerpoint/2010/main" val="1371448375"/>
              </p:ext>
            </p:extLst>
          </p:nvPr>
        </p:nvGraphicFramePr>
        <p:xfrm>
          <a:off x="415310" y="525982"/>
          <a:ext cx="5974819" cy="57441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7" name="Picture 4" descr="Child with brown eyes">
            <a:extLst>
              <a:ext uri="{FF2B5EF4-FFF2-40B4-BE49-F238E27FC236}">
                <a16:creationId xmlns:a16="http://schemas.microsoft.com/office/drawing/2014/main" id="{1A7169F8-97E1-4E0D-8CFE-2746BF0BE601}"/>
              </a:ext>
            </a:extLst>
          </p:cNvPr>
          <p:cNvPicPr>
            <a:picLocks noChangeAspect="1"/>
          </p:cNvPicPr>
          <p:nvPr/>
        </p:nvPicPr>
        <p:blipFill rotWithShape="1">
          <a:blip r:embed="rId9"/>
          <a:srcRect l="22763" r="6678" b="2"/>
          <a:stretch/>
        </p:blipFill>
        <p:spPr>
          <a:xfrm>
            <a:off x="7452839" y="2129519"/>
            <a:ext cx="3673253" cy="34749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2423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window dir="ver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7" name="Rectangle 91">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489F9DBA-CBDA-4675-AA2E-277256927E7C}"/>
              </a:ext>
            </a:extLst>
          </p:cNvPr>
          <p:cNvPicPr>
            <a:picLocks noChangeAspect="1"/>
          </p:cNvPicPr>
          <p:nvPr/>
        </p:nvPicPr>
        <p:blipFill rotWithShape="1">
          <a:blip r:embed="rId2"/>
          <a:srcRect l="7878" r="10155" b="2"/>
          <a:stretch/>
        </p:blipFill>
        <p:spPr>
          <a:xfrm>
            <a:off x="621675" y="1548872"/>
            <a:ext cx="5474323" cy="3756687"/>
          </a:xfrm>
          <a:prstGeom prst="rect">
            <a:avLst/>
          </a:prstGeom>
        </p:spPr>
      </p:pic>
      <p:sp>
        <p:nvSpPr>
          <p:cNvPr id="98" name="Right Triangle 93">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a:extLst>
              <a:ext uri="{FF2B5EF4-FFF2-40B4-BE49-F238E27FC236}">
                <a16:creationId xmlns:a16="http://schemas.microsoft.com/office/drawing/2014/main" id="{086A5A31-B10A-4793-84D4-D785959AE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201" y="623275"/>
            <a:ext cx="5141626"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ABA5B2-8C30-4445-A0F6-9B76A7F4A03D}"/>
              </a:ext>
            </a:extLst>
          </p:cNvPr>
          <p:cNvSpPr>
            <a:spLocks noGrp="1"/>
          </p:cNvSpPr>
          <p:nvPr>
            <p:ph type="title"/>
          </p:nvPr>
        </p:nvSpPr>
        <p:spPr>
          <a:xfrm>
            <a:off x="6889833" y="1188637"/>
            <a:ext cx="4218138" cy="1597228"/>
          </a:xfrm>
        </p:spPr>
        <p:txBody>
          <a:bodyPr>
            <a:normAutofit/>
          </a:bodyPr>
          <a:lstStyle/>
          <a:p>
            <a:r>
              <a:rPr lang="en-US" sz="5400" b="1" dirty="0"/>
              <a:t>COLAB LINK FOR CODE</a:t>
            </a:r>
            <a:endParaRPr lang="en-IN" sz="5400" b="1" dirty="0"/>
          </a:p>
        </p:txBody>
      </p:sp>
      <p:sp>
        <p:nvSpPr>
          <p:cNvPr id="3" name="Content Placeholder 2">
            <a:extLst>
              <a:ext uri="{FF2B5EF4-FFF2-40B4-BE49-F238E27FC236}">
                <a16:creationId xmlns:a16="http://schemas.microsoft.com/office/drawing/2014/main" id="{63A65871-D892-41D3-ADB4-EA65D0F90FBA}"/>
              </a:ext>
            </a:extLst>
          </p:cNvPr>
          <p:cNvSpPr>
            <a:spLocks noGrp="1"/>
          </p:cNvSpPr>
          <p:nvPr>
            <p:ph idx="1"/>
          </p:nvPr>
        </p:nvSpPr>
        <p:spPr>
          <a:xfrm>
            <a:off x="6889832" y="2998278"/>
            <a:ext cx="4114773" cy="1893762"/>
          </a:xfrm>
        </p:spPr>
        <p:txBody>
          <a:bodyPr anchor="t">
            <a:normAutofit/>
          </a:bodyPr>
          <a:lstStyle/>
          <a:p>
            <a:r>
              <a:rPr lang="en-IN" sz="2000">
                <a:hlinkClick r:id="rId3"/>
              </a:rPr>
              <a:t>https://colab.research.google.com/github/AliaksandrSiarohin/first-order-model/blob/master/demo.ipynb#scrollTo=Oxi6-riLOgnm</a:t>
            </a:r>
            <a:endParaRPr lang="en-IN" sz="2000"/>
          </a:p>
          <a:p>
            <a:endParaRPr lang="en-IN" sz="2000"/>
          </a:p>
        </p:txBody>
      </p:sp>
    </p:spTree>
    <p:extLst>
      <p:ext uri="{BB962C8B-B14F-4D97-AF65-F5344CB8AC3E}">
        <p14:creationId xmlns:p14="http://schemas.microsoft.com/office/powerpoint/2010/main" val="515475569"/>
      </p:ext>
    </p:extLst>
  </p:cSld>
  <p:clrMapOvr>
    <a:masterClrMapping/>
  </p:clrMapOvr>
  <mc:AlternateContent xmlns:mc="http://schemas.openxmlformats.org/markup-compatibility/2006" xmlns:p14="http://schemas.microsoft.com/office/powerpoint/2010/main">
    <mc:Choice Requires="p14">
      <p:transition>
        <p14:window dir="ver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4" name="Rectangle 1047">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Right Triangle 1049">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6" name="Rectangle 1051">
            <a:extLst>
              <a:ext uri="{FF2B5EF4-FFF2-40B4-BE49-F238E27FC236}">
                <a16:creationId xmlns:a16="http://schemas.microsoft.com/office/drawing/2014/main" id="{C37E9D4B-7BFA-4D10-B666-547BAC4994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hank You Ink Brush Vector Lettering Thank You Modern Phrase Handwritten  Vector Calligraphy With Swooshes Stock Illustration - Download Image Now -  iStock">
            <a:extLst>
              <a:ext uri="{FF2B5EF4-FFF2-40B4-BE49-F238E27FC236}">
                <a16:creationId xmlns:a16="http://schemas.microsoft.com/office/drawing/2014/main" id="{7DB8957F-840C-4BED-8D50-FA285D4EFD5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62163" y="1364987"/>
            <a:ext cx="7746709" cy="4086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447236"/>
      </p:ext>
    </p:extLst>
  </p:cSld>
  <p:clrMapOvr>
    <a:masterClrMapping/>
  </p:clrMapOvr>
  <mc:AlternateContent xmlns:mc="http://schemas.openxmlformats.org/markup-compatibility/2006" xmlns:p14="http://schemas.microsoft.com/office/powerpoint/2010/main">
    <mc:Choice Requires="p14">
      <p:transition>
        <p14:window dir="ver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2">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28D2CCBE-B57D-4601-8385-120BA21DFBB9}"/>
              </a:ext>
            </a:extLst>
          </p:cNvPr>
          <p:cNvSpPr>
            <a:spLocks noGrp="1"/>
          </p:cNvSpPr>
          <p:nvPr>
            <p:ph type="title"/>
          </p:nvPr>
        </p:nvSpPr>
        <p:spPr>
          <a:xfrm>
            <a:off x="479394" y="1070800"/>
            <a:ext cx="3939688" cy="5583126"/>
          </a:xfrm>
        </p:spPr>
        <p:txBody>
          <a:bodyPr>
            <a:normAutofit/>
          </a:bodyPr>
          <a:lstStyle/>
          <a:p>
            <a:pPr algn="just"/>
            <a:r>
              <a:rPr lang="en-IN" sz="6200" dirty="0">
                <a:latin typeface="Lato" panose="020F0502020204030203" pitchFamily="34" charset="0"/>
                <a:ea typeface="Lato" panose="020F0502020204030203" pitchFamily="34" charset="0"/>
                <a:cs typeface="Lato" panose="020F0502020204030203" pitchFamily="34" charset="0"/>
              </a:rPr>
              <a:t>What is a Deepfake?</a:t>
            </a:r>
          </a:p>
        </p:txBody>
      </p:sp>
      <p:cxnSp>
        <p:nvCxnSpPr>
          <p:cNvPr id="25" name="Straight Connector 24">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18" name="Content Placeholder 2">
            <a:extLst>
              <a:ext uri="{FF2B5EF4-FFF2-40B4-BE49-F238E27FC236}">
                <a16:creationId xmlns:a16="http://schemas.microsoft.com/office/drawing/2014/main" id="{07D1F5D8-CA01-9BAA-D57E-73D2B8BBCE2E}"/>
              </a:ext>
            </a:extLst>
          </p:cNvPr>
          <p:cNvGraphicFramePr>
            <a:graphicFrameLocks noGrp="1"/>
          </p:cNvGraphicFramePr>
          <p:nvPr>
            <p:ph idx="1"/>
            <p:extLst>
              <p:ext uri="{D42A27DB-BD31-4B8C-83A1-F6EECF244321}">
                <p14:modId xmlns:p14="http://schemas.microsoft.com/office/powerpoint/2010/main" val="817137122"/>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3696958"/>
      </p:ext>
    </p:extLst>
  </p:cSld>
  <p:clrMapOvr>
    <a:masterClrMapping/>
  </p:clrMapOvr>
  <mc:AlternateContent xmlns:mc="http://schemas.openxmlformats.org/markup-compatibility/2006" xmlns:p14="http://schemas.microsoft.com/office/powerpoint/2010/main">
    <mc:Choice Requires="p14">
      <p:transition>
        <p14:window dir="ver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itle 1">
            <a:extLst>
              <a:ext uri="{FF2B5EF4-FFF2-40B4-BE49-F238E27FC236}">
                <a16:creationId xmlns:a16="http://schemas.microsoft.com/office/drawing/2014/main" id="{3EF3F050-24CF-43B5-A03F-DFE3D8144BD0}"/>
              </a:ext>
            </a:extLst>
          </p:cNvPr>
          <p:cNvSpPr txBox="1">
            <a:spLocks/>
          </p:cNvSpPr>
          <p:nvPr/>
        </p:nvSpPr>
        <p:spPr>
          <a:xfrm>
            <a:off x="-1" y="556995"/>
            <a:ext cx="10515600" cy="1133693"/>
          </a:xfrm>
          <a:prstGeom prst="rect">
            <a:avLst/>
          </a:prstGeom>
          <a:solidFill>
            <a:srgbClr val="FFC000"/>
          </a:solidFill>
          <a:ln>
            <a:solidFill>
              <a:srgbClr val="FFC000"/>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5200" dirty="0">
              <a:latin typeface="Roboto" panose="02000000000000000000" pitchFamily="2" charset="0"/>
            </a:endParaRPr>
          </a:p>
        </p:txBody>
      </p:sp>
      <p:sp>
        <p:nvSpPr>
          <p:cNvPr id="2" name="Title 1">
            <a:extLst>
              <a:ext uri="{FF2B5EF4-FFF2-40B4-BE49-F238E27FC236}">
                <a16:creationId xmlns:a16="http://schemas.microsoft.com/office/drawing/2014/main" id="{BFDF0EFF-F0F3-4A29-92AC-AAB0D158350C}"/>
              </a:ext>
            </a:extLst>
          </p:cNvPr>
          <p:cNvSpPr>
            <a:spLocks noGrp="1"/>
          </p:cNvSpPr>
          <p:nvPr>
            <p:ph type="title"/>
          </p:nvPr>
        </p:nvSpPr>
        <p:spPr>
          <a:xfrm>
            <a:off x="838200" y="556995"/>
            <a:ext cx="10515600" cy="1133693"/>
          </a:xfrm>
          <a:solidFill>
            <a:srgbClr val="FFC000"/>
          </a:solidFill>
          <a:ln>
            <a:solidFill>
              <a:srgbClr val="FFC000"/>
            </a:solidFill>
          </a:ln>
        </p:spPr>
        <p:txBody>
          <a:bodyPr>
            <a:normAutofit/>
          </a:bodyPr>
          <a:lstStyle/>
          <a:p>
            <a:r>
              <a:rPr lang="en-US" sz="5200">
                <a:latin typeface="Roboto" panose="02000000000000000000" pitchFamily="2" charset="0"/>
              </a:rPr>
              <a:t>Objectives</a:t>
            </a:r>
            <a:endParaRPr lang="en-IN" sz="5200" dirty="0">
              <a:latin typeface="Roboto" panose="02000000000000000000" pitchFamily="2" charset="0"/>
            </a:endParaRPr>
          </a:p>
        </p:txBody>
      </p:sp>
      <p:graphicFrame>
        <p:nvGraphicFramePr>
          <p:cNvPr id="7" name="Content Placeholder 2">
            <a:extLst>
              <a:ext uri="{FF2B5EF4-FFF2-40B4-BE49-F238E27FC236}">
                <a16:creationId xmlns:a16="http://schemas.microsoft.com/office/drawing/2014/main" id="{AEBA8217-570E-6408-2664-303DA8E7C78F}"/>
              </a:ext>
            </a:extLst>
          </p:cNvPr>
          <p:cNvGraphicFramePr>
            <a:graphicFrameLocks noGrp="1"/>
          </p:cNvGraphicFramePr>
          <p:nvPr>
            <p:ph idx="1"/>
            <p:extLst>
              <p:ext uri="{D42A27DB-BD31-4B8C-83A1-F6EECF244321}">
                <p14:modId xmlns:p14="http://schemas.microsoft.com/office/powerpoint/2010/main" val="366722238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9274927"/>
      </p:ext>
    </p:extLst>
  </p:cSld>
  <p:clrMapOvr>
    <a:masterClrMapping/>
  </p:clrMapOvr>
  <mc:AlternateContent xmlns:mc="http://schemas.openxmlformats.org/markup-compatibility/2006" xmlns:p14="http://schemas.microsoft.com/office/powerpoint/2010/main">
    <mc:Choice Requires="p14">
      <p:transition>
        <p14:window dir="ver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D4C74C1C-EF2E-40CF-A712-656E694E67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53EFC4-C629-4C58-805A-9315965BD244}"/>
              </a:ext>
            </a:extLst>
          </p:cNvPr>
          <p:cNvSpPr>
            <a:spLocks noGrp="1"/>
          </p:cNvSpPr>
          <p:nvPr>
            <p:ph type="title"/>
          </p:nvPr>
        </p:nvSpPr>
        <p:spPr>
          <a:xfrm>
            <a:off x="5764783" y="349664"/>
            <a:ext cx="5845571" cy="1638377"/>
          </a:xfrm>
        </p:spPr>
        <p:txBody>
          <a:bodyPr anchor="b">
            <a:normAutofit/>
          </a:bodyPr>
          <a:lstStyle/>
          <a:p>
            <a:r>
              <a:rPr lang="en-US" sz="4800" b="0" i="0">
                <a:effectLst/>
                <a:latin typeface="Roboto" panose="02000000000000000000" pitchFamily="2" charset="0"/>
              </a:rPr>
              <a:t>Creating a Deepfake</a:t>
            </a:r>
            <a:endParaRPr lang="en-IN" sz="4800"/>
          </a:p>
        </p:txBody>
      </p:sp>
      <p:sp>
        <p:nvSpPr>
          <p:cNvPr id="83" name="Rectangle 82">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6441"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998176"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5" y="399675"/>
            <a:ext cx="4647368"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descr="Rolls of blueprints">
            <a:extLst>
              <a:ext uri="{FF2B5EF4-FFF2-40B4-BE49-F238E27FC236}">
                <a16:creationId xmlns:a16="http://schemas.microsoft.com/office/drawing/2014/main" id="{0071E082-CB52-C7FA-A0C4-48A60BE2FC74}"/>
              </a:ext>
            </a:extLst>
          </p:cNvPr>
          <p:cNvPicPr>
            <a:picLocks noChangeAspect="1"/>
          </p:cNvPicPr>
          <p:nvPr/>
        </p:nvPicPr>
        <p:blipFill rotWithShape="1">
          <a:blip r:embed="rId2"/>
          <a:srcRect l="31141" r="1" b="1"/>
          <a:stretch/>
        </p:blipFill>
        <p:spPr>
          <a:xfrm>
            <a:off x="535110" y="1251735"/>
            <a:ext cx="4235516" cy="4105810"/>
          </a:xfrm>
          <a:prstGeom prst="rect">
            <a:avLst/>
          </a:prstGeom>
        </p:spPr>
      </p:pic>
      <p:sp>
        <p:nvSpPr>
          <p:cNvPr id="3" name="Content Placeholder 2">
            <a:extLst>
              <a:ext uri="{FF2B5EF4-FFF2-40B4-BE49-F238E27FC236}">
                <a16:creationId xmlns:a16="http://schemas.microsoft.com/office/drawing/2014/main" id="{D3215922-4C35-4890-9B30-A5AE6CD63929}"/>
              </a:ext>
            </a:extLst>
          </p:cNvPr>
          <p:cNvSpPr>
            <a:spLocks noGrp="1"/>
          </p:cNvSpPr>
          <p:nvPr>
            <p:ph idx="1"/>
          </p:nvPr>
        </p:nvSpPr>
        <p:spPr>
          <a:xfrm>
            <a:off x="5766262" y="2620641"/>
            <a:ext cx="5837750" cy="3023702"/>
          </a:xfrm>
        </p:spPr>
        <p:txBody>
          <a:bodyPr anchor="ctr">
            <a:normAutofit/>
          </a:bodyPr>
          <a:lstStyle/>
          <a:p>
            <a:pPr marL="0" indent="0">
              <a:buNone/>
            </a:pPr>
            <a:r>
              <a:rPr lang="en-US" sz="2000" b="0" i="0" dirty="0">
                <a:effectLst/>
                <a:latin typeface="Roboto" panose="02000000000000000000" pitchFamily="2" charset="0"/>
              </a:rPr>
              <a:t>The deepfake creation process requires three steps: </a:t>
            </a:r>
          </a:p>
          <a:p>
            <a:pPr marL="800100" lvl="1" indent="-342900">
              <a:buFont typeface="+mj-lt"/>
              <a:buAutoNum type="arabicPeriod"/>
            </a:pPr>
            <a:r>
              <a:rPr lang="en-US" sz="2000" dirty="0">
                <a:latin typeface="Roboto" panose="02000000000000000000" pitchFamily="2" charset="0"/>
              </a:rPr>
              <a:t>E</a:t>
            </a:r>
            <a:r>
              <a:rPr lang="en-US" sz="2000" b="0" i="0" dirty="0">
                <a:effectLst/>
                <a:latin typeface="Roboto" panose="02000000000000000000" pitchFamily="2" charset="0"/>
              </a:rPr>
              <a:t>xtraction</a:t>
            </a:r>
          </a:p>
          <a:p>
            <a:pPr marL="800100" lvl="1" indent="-342900">
              <a:buFont typeface="+mj-lt"/>
              <a:buAutoNum type="arabicPeriod"/>
            </a:pPr>
            <a:r>
              <a:rPr lang="en-US" sz="2000" dirty="0">
                <a:latin typeface="Roboto" panose="02000000000000000000" pitchFamily="2" charset="0"/>
              </a:rPr>
              <a:t>T</a:t>
            </a:r>
            <a:r>
              <a:rPr lang="en-US" sz="2000" b="0" i="0" dirty="0">
                <a:effectLst/>
                <a:latin typeface="Roboto" panose="02000000000000000000" pitchFamily="2" charset="0"/>
              </a:rPr>
              <a:t>raining </a:t>
            </a:r>
          </a:p>
          <a:p>
            <a:pPr marL="800100" lvl="1" indent="-342900">
              <a:buFont typeface="+mj-lt"/>
              <a:buAutoNum type="arabicPeriod"/>
            </a:pPr>
            <a:r>
              <a:rPr lang="en-US" sz="2000" dirty="0">
                <a:latin typeface="Roboto" panose="02000000000000000000" pitchFamily="2" charset="0"/>
              </a:rPr>
              <a:t>C</a:t>
            </a:r>
            <a:r>
              <a:rPr lang="en-US" sz="2000" b="0" i="0" dirty="0">
                <a:effectLst/>
                <a:latin typeface="Roboto" panose="02000000000000000000" pitchFamily="2" charset="0"/>
              </a:rPr>
              <a:t>reation</a:t>
            </a:r>
            <a:endParaRPr lang="en-IN" sz="2000" dirty="0"/>
          </a:p>
        </p:txBody>
      </p:sp>
    </p:spTree>
    <p:extLst>
      <p:ext uri="{BB962C8B-B14F-4D97-AF65-F5344CB8AC3E}">
        <p14:creationId xmlns:p14="http://schemas.microsoft.com/office/powerpoint/2010/main" val="3107901002"/>
      </p:ext>
    </p:extLst>
  </p:cSld>
  <p:clrMapOvr>
    <a:masterClrMapping/>
  </p:clrMapOvr>
  <mc:AlternateContent xmlns:mc="http://schemas.openxmlformats.org/markup-compatibility/2006" xmlns:p14="http://schemas.microsoft.com/office/powerpoint/2010/main">
    <mc:Choice Requires="p14">
      <p:transition>
        <p14:window dir="ver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85" name="Rectangle 2084">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3E3A7D-66A8-4B7B-80E3-2C11764A9588}"/>
              </a:ext>
            </a:extLst>
          </p:cNvPr>
          <p:cNvSpPr>
            <a:spLocks noGrp="1"/>
          </p:cNvSpPr>
          <p:nvPr>
            <p:ph type="title"/>
          </p:nvPr>
        </p:nvSpPr>
        <p:spPr>
          <a:xfrm>
            <a:off x="793662" y="386930"/>
            <a:ext cx="10066122" cy="1298448"/>
          </a:xfrm>
        </p:spPr>
        <p:txBody>
          <a:bodyPr anchor="b">
            <a:normAutofit/>
          </a:bodyPr>
          <a:lstStyle/>
          <a:p>
            <a:r>
              <a:rPr lang="en-IN" sz="4800" b="0" i="0">
                <a:effectLst/>
                <a:latin typeface="Roboto" panose="02000000000000000000" pitchFamily="2" charset="0"/>
              </a:rPr>
              <a:t>Extraction</a:t>
            </a:r>
            <a:endParaRPr lang="en-IN" sz="4800"/>
          </a:p>
        </p:txBody>
      </p:sp>
      <p:sp>
        <p:nvSpPr>
          <p:cNvPr id="2087" name="Rectangle 2086">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9" name="Rectangle 2088">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68BAABA-1EAF-4B07-AAC2-EE5D0A6327F1}"/>
              </a:ext>
            </a:extLst>
          </p:cNvPr>
          <p:cNvSpPr>
            <a:spLocks noGrp="1"/>
          </p:cNvSpPr>
          <p:nvPr>
            <p:ph idx="1"/>
          </p:nvPr>
        </p:nvSpPr>
        <p:spPr>
          <a:xfrm>
            <a:off x="793661" y="2599509"/>
            <a:ext cx="4530898" cy="3639450"/>
          </a:xfrm>
        </p:spPr>
        <p:txBody>
          <a:bodyPr anchor="ctr">
            <a:normAutofit/>
          </a:bodyPr>
          <a:lstStyle/>
          <a:p>
            <a:pPr marL="0" marR="0" lvl="0" indent="0" algn="just" defTabSz="914400" rtl="0" eaLnBrk="0" fontAlgn="base" latinLnBrk="0" hangingPunct="0">
              <a:spcBef>
                <a:spcPct val="0"/>
              </a:spcBef>
              <a:spcAft>
                <a:spcPts val="600"/>
              </a:spcAft>
              <a:buClrTx/>
              <a:buSzTx/>
              <a:buFontTx/>
              <a:buNone/>
              <a:tabLst/>
            </a:pPr>
            <a:r>
              <a:rPr kumimoji="0" lang="en-US" altLang="en-US" sz="1600" b="0" i="0" u="none" strike="noStrike" cap="none" normalizeH="0" baseline="0" dirty="0">
                <a:ln>
                  <a:noFill/>
                </a:ln>
                <a:effectLst/>
                <a:latin typeface="Roboto" panose="02000000000000000000" pitchFamily="2" charset="0"/>
              </a:rPr>
              <a:t>Deepfakes leverage deep neural networks to transform faces and require large amounts of data (images) to make it all work smoothly and believable. The extraction process refers to the step of extracting all frames from video clips, identifying the faces and aligning them to optimize for performance.</a:t>
            </a:r>
            <a:endParaRPr kumimoji="0" lang="en-US" altLang="en-US" sz="1600" b="0" i="0" u="none" strike="noStrike" cap="none" normalizeH="0" baseline="0" dirty="0">
              <a:ln>
                <a:noFill/>
              </a:ln>
              <a:effectLst/>
            </a:endParaRPr>
          </a:p>
          <a:p>
            <a:pPr marL="0" marR="0" lvl="0" indent="0" algn="just" defTabSz="914400" rtl="0" eaLnBrk="0" fontAlgn="base" latinLnBrk="0" hangingPunct="0">
              <a:spcBef>
                <a:spcPct val="0"/>
              </a:spcBef>
              <a:spcAft>
                <a:spcPts val="600"/>
              </a:spcAft>
              <a:buClrTx/>
              <a:buSzTx/>
              <a:buFontTx/>
              <a:buNone/>
              <a:tabLst/>
            </a:pPr>
            <a:r>
              <a:rPr kumimoji="0" lang="en-US" altLang="en-US" sz="1600" b="0" i="0" u="none" strike="noStrike" cap="none" normalizeH="0" baseline="0" dirty="0">
                <a:ln>
                  <a:noFill/>
                </a:ln>
                <a:effectLst/>
                <a:latin typeface="Arial" panose="020B0604020202020204" pitchFamily="34" charset="0"/>
              </a:rPr>
              <a:t>                   </a:t>
            </a:r>
          </a:p>
          <a:p>
            <a:pPr marL="0" marR="0" lvl="0" indent="0" algn="just" defTabSz="914400" rtl="0" eaLnBrk="0" fontAlgn="base" latinLnBrk="0" hangingPunct="0">
              <a:spcBef>
                <a:spcPct val="0"/>
              </a:spcBef>
              <a:spcAft>
                <a:spcPts val="600"/>
              </a:spcAft>
              <a:buClrTx/>
              <a:buSzTx/>
              <a:buFontTx/>
              <a:buNone/>
              <a:tabLst/>
            </a:pPr>
            <a:r>
              <a:rPr kumimoji="0" lang="en-US" altLang="en-US" sz="1600" b="0" i="0" u="none" strike="noStrike" cap="none" normalizeH="0" baseline="0" dirty="0">
                <a:ln>
                  <a:noFill/>
                </a:ln>
                <a:effectLst/>
                <a:latin typeface="Roboto" panose="02000000000000000000" pitchFamily="2" charset="0"/>
              </a:rPr>
              <a:t>The alignment is a critical step since the neural network that performs the </a:t>
            </a:r>
            <a:r>
              <a:rPr kumimoji="0" lang="en-US" altLang="en-US" sz="1600" b="0" i="0" u="none" strike="noStrike" cap="none" normalizeH="0" baseline="0" dirty="0" err="1">
                <a:ln>
                  <a:noFill/>
                </a:ln>
                <a:effectLst/>
                <a:latin typeface="Roboto" panose="02000000000000000000" pitchFamily="2" charset="0"/>
              </a:rPr>
              <a:t>faceswap</a:t>
            </a:r>
            <a:r>
              <a:rPr kumimoji="0" lang="en-US" altLang="en-US" sz="1600" b="0" i="0" u="none" strike="noStrike" cap="none" normalizeH="0" baseline="0" dirty="0">
                <a:ln>
                  <a:noFill/>
                </a:ln>
                <a:effectLst/>
                <a:latin typeface="Roboto" panose="02000000000000000000" pitchFamily="2" charset="0"/>
              </a:rPr>
              <a:t> requires all faces to have the same size (usually 256 x 256) and aligned features. Detecting and aligning faces is a problem that is considered mostly solved and is done by most applications very efficiently (face detection).</a:t>
            </a:r>
            <a:endParaRPr kumimoji="0" lang="en-US" altLang="en-US" sz="1600" b="0" i="0" u="none" strike="noStrike" cap="none" normalizeH="0" baseline="0" dirty="0">
              <a:ln>
                <a:noFill/>
              </a:ln>
              <a:effectLst/>
              <a:latin typeface="Arial" panose="020B0604020202020204" pitchFamily="34" charset="0"/>
            </a:endParaRPr>
          </a:p>
        </p:txBody>
      </p:sp>
      <p:pic>
        <p:nvPicPr>
          <p:cNvPr id="2052" name="Picture 4" descr="Icon&#10;&#10;Description automatically generated with medium confidence">
            <a:extLst>
              <a:ext uri="{FF2B5EF4-FFF2-40B4-BE49-F238E27FC236}">
                <a16:creationId xmlns:a16="http://schemas.microsoft.com/office/drawing/2014/main" id="{2E493C12-D9DA-4686-8AF2-5EA1CF79A59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1532" y="3658965"/>
            <a:ext cx="5150277" cy="1364823"/>
          </a:xfrm>
          <a:prstGeom prst="rect">
            <a:avLst/>
          </a:prstGeom>
          <a:noFill/>
          <a:extLst>
            <a:ext uri="{909E8E84-426E-40DD-AFC4-6F175D3DCCD1}">
              <a14:hiddenFill xmlns:a14="http://schemas.microsoft.com/office/drawing/2010/main">
                <a:solidFill>
                  <a:srgbClr val="FFFFFF"/>
                </a:solidFill>
              </a14:hiddenFill>
            </a:ext>
          </a:extLst>
        </p:spPr>
      </p:pic>
      <p:sp>
        <p:nvSpPr>
          <p:cNvPr id="2091" name="Rectangle 2090">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3879310"/>
      </p:ext>
    </p:extLst>
  </p:cSld>
  <p:clrMapOvr>
    <a:masterClrMapping/>
  </p:clrMapOvr>
  <mc:AlternateContent xmlns:mc="http://schemas.openxmlformats.org/markup-compatibility/2006" xmlns:p14="http://schemas.microsoft.com/office/powerpoint/2010/main">
    <mc:Choice Requires="p14">
      <p:transition>
        <p14:window dir="ver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58" name="Rectangle 3117">
            <a:extLst>
              <a:ext uri="{FF2B5EF4-FFF2-40B4-BE49-F238E27FC236}">
                <a16:creationId xmlns:a16="http://schemas.microsoft.com/office/drawing/2014/main" id="{3756B343-807D-456E-AA26-80E96B75D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3D9D64-CEA2-4E57-8D8F-DDCC51ED4A89}"/>
              </a:ext>
            </a:extLst>
          </p:cNvPr>
          <p:cNvSpPr>
            <a:spLocks noGrp="1"/>
          </p:cNvSpPr>
          <p:nvPr>
            <p:ph type="title"/>
          </p:nvPr>
        </p:nvSpPr>
        <p:spPr>
          <a:xfrm>
            <a:off x="7239014" y="525982"/>
            <a:ext cx="4282983" cy="1200361"/>
          </a:xfrm>
        </p:spPr>
        <p:txBody>
          <a:bodyPr anchor="b">
            <a:normAutofit/>
          </a:bodyPr>
          <a:lstStyle/>
          <a:p>
            <a:r>
              <a:rPr kumimoji="0" lang="en-US" altLang="en-US" sz="3600" b="0" i="0" u="none" strike="noStrike" cap="none" normalizeH="0" baseline="0" dirty="0">
                <a:ln>
                  <a:noFill/>
                </a:ln>
                <a:effectLst/>
                <a:latin typeface="Roboto" panose="02000000000000000000" pitchFamily="2" charset="0"/>
              </a:rPr>
              <a:t>Training</a:t>
            </a:r>
            <a:endParaRPr lang="en-IN" sz="3600" dirty="0"/>
          </a:p>
        </p:txBody>
      </p:sp>
      <p:sp>
        <p:nvSpPr>
          <p:cNvPr id="3159" name="Rectangle 3119">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0" name="Rectangle 312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Shape, square&#10;&#10;Description automatically generated">
            <a:extLst>
              <a:ext uri="{FF2B5EF4-FFF2-40B4-BE49-F238E27FC236}">
                <a16:creationId xmlns:a16="http://schemas.microsoft.com/office/drawing/2014/main" id="{77A292C5-93F2-4B3E-99B6-6A734A555B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6187"/>
          <a:stretch/>
        </p:blipFill>
        <p:spPr bwMode="auto">
          <a:xfrm>
            <a:off x="576244" y="650494"/>
            <a:ext cx="5628018" cy="5324142"/>
          </a:xfrm>
          <a:prstGeom prst="rect">
            <a:avLst/>
          </a:prstGeom>
          <a:noFill/>
          <a:extLst>
            <a:ext uri="{909E8E84-426E-40DD-AFC4-6F175D3DCCD1}">
              <a14:hiddenFill xmlns:a14="http://schemas.microsoft.com/office/drawing/2010/main">
                <a:solidFill>
                  <a:srgbClr val="FFFFFF"/>
                </a:solidFill>
              </a14:hiddenFill>
            </a:ext>
          </a:extLst>
        </p:spPr>
      </p:pic>
      <p:sp>
        <p:nvSpPr>
          <p:cNvPr id="3124" name="Rectangle 3123">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6" name="Content Placeholder 2">
            <a:extLst>
              <a:ext uri="{FF2B5EF4-FFF2-40B4-BE49-F238E27FC236}">
                <a16:creationId xmlns:a16="http://schemas.microsoft.com/office/drawing/2014/main" id="{6BD76C55-8312-4551-ABD9-EE602B56352A}"/>
              </a:ext>
            </a:extLst>
          </p:cNvPr>
          <p:cNvSpPr>
            <a:spLocks noGrp="1"/>
          </p:cNvSpPr>
          <p:nvPr>
            <p:ph idx="1"/>
          </p:nvPr>
        </p:nvSpPr>
        <p:spPr>
          <a:xfrm>
            <a:off x="7239012" y="2031101"/>
            <a:ext cx="4282984" cy="3511943"/>
          </a:xfrm>
        </p:spPr>
        <p:txBody>
          <a:bodyPr anchor="ctr">
            <a:normAutofit/>
          </a:bodyPr>
          <a:lstStyle/>
          <a:p>
            <a:pPr marL="0" marR="0" lvl="0" indent="0" algn="just" defTabSz="914400" rtl="0" eaLnBrk="0" fontAlgn="base" latinLnBrk="0" hangingPunct="0">
              <a:spcBef>
                <a:spcPct val="0"/>
              </a:spcBef>
              <a:spcAft>
                <a:spcPts val="600"/>
              </a:spcAft>
              <a:buClrTx/>
              <a:buSzTx/>
              <a:buFontTx/>
              <a:buNone/>
              <a:tabLst/>
            </a:pPr>
            <a:r>
              <a:rPr kumimoji="0" lang="en-US" altLang="en-US" sz="1800" b="0" i="0" u="none" strike="noStrike" cap="none" normalizeH="0" baseline="0" dirty="0">
                <a:ln>
                  <a:noFill/>
                </a:ln>
                <a:effectLst/>
                <a:latin typeface="Roboto" panose="02000000000000000000" pitchFamily="2" charset="0"/>
              </a:rPr>
              <a:t>The training stage allows the neural network to convert a face into another. The training may take several hours or even days depending on the size of the training set and the device the model is trained on. Like training most other neural networks the training only needs to be completed once. Once the model is trained it would be able to convert a face from person A to person B.</a:t>
            </a:r>
            <a:endParaRPr kumimoji="0" lang="en-US" altLang="en-US" sz="1800" b="0" i="0" u="none" strike="noStrike" cap="none" normalizeH="0" baseline="0" dirty="0">
              <a:ln>
                <a:noFill/>
              </a:ln>
              <a:effectLst/>
            </a:endParaRPr>
          </a:p>
          <a:p>
            <a:pPr marL="0" marR="0" lvl="0" indent="0" algn="just" defTabSz="914400" rtl="0" eaLnBrk="0" fontAlgn="base" latinLnBrk="0" hangingPunct="0">
              <a:spcBef>
                <a:spcPct val="0"/>
              </a:spcBef>
              <a:spcAft>
                <a:spcPts val="600"/>
              </a:spcAft>
              <a:buClrTx/>
              <a:buSzTx/>
              <a:buFontTx/>
              <a:buNone/>
              <a:tabLst/>
            </a:pPr>
            <a:r>
              <a:rPr kumimoji="0" lang="en-US" altLang="en-US" sz="1800" b="0" i="0" u="none" strike="noStrike" cap="none" normalizeH="0" baseline="0" dirty="0">
                <a:ln>
                  <a:noFill/>
                </a:ln>
                <a:effectLst/>
                <a:latin typeface="Arial" panose="020B0604020202020204" pitchFamily="34" charset="0"/>
              </a:rPr>
              <a:t>        </a:t>
            </a:r>
          </a:p>
        </p:txBody>
      </p:sp>
      <p:sp>
        <p:nvSpPr>
          <p:cNvPr id="3126" name="Rectangle 3125">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3042154"/>
      </p:ext>
    </p:extLst>
  </p:cSld>
  <p:clrMapOvr>
    <a:masterClrMapping/>
  </p:clrMapOvr>
  <mc:AlternateContent xmlns:mc="http://schemas.openxmlformats.org/markup-compatibility/2006" xmlns:p14="http://schemas.microsoft.com/office/powerpoint/2010/main">
    <mc:Choice Requires="p14">
      <p:transition>
        <p14:window dir="ver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26" name="Rectangle 4125">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D62A55-0FC8-4C94-BC1D-B3274BE72106}"/>
              </a:ext>
            </a:extLst>
          </p:cNvPr>
          <p:cNvSpPr>
            <a:spLocks noGrp="1"/>
          </p:cNvSpPr>
          <p:nvPr>
            <p:ph type="title"/>
          </p:nvPr>
        </p:nvSpPr>
        <p:spPr>
          <a:xfrm>
            <a:off x="589560" y="856180"/>
            <a:ext cx="5279408" cy="1128068"/>
          </a:xfrm>
        </p:spPr>
        <p:txBody>
          <a:bodyPr anchor="ctr">
            <a:normAutofit/>
          </a:bodyPr>
          <a:lstStyle/>
          <a:p>
            <a:r>
              <a:rPr kumimoji="0" lang="en-US" altLang="en-US" sz="4000" b="0" i="0" u="none" strike="noStrike" cap="none" normalizeH="0" baseline="0" dirty="0">
                <a:ln>
                  <a:noFill/>
                </a:ln>
                <a:effectLst/>
                <a:latin typeface="Roboto" panose="02000000000000000000" pitchFamily="2" charset="0"/>
              </a:rPr>
              <a:t>Creation</a:t>
            </a:r>
            <a:endParaRPr lang="en-IN" sz="4000" dirty="0"/>
          </a:p>
        </p:txBody>
      </p:sp>
      <p:grpSp>
        <p:nvGrpSpPr>
          <p:cNvPr id="4128" name="Group 4127">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4129" name="Rectangle 412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0" name="Rectangle 4129">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32" name="Rectangle 4131">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4" name="Rectangle 4133">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6" name="Rectangle 4135">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9" name="Picture 3" descr="A group of people with lines drawn on them&#10;&#10;Description automatically generated">
            <a:extLst>
              <a:ext uri="{FF2B5EF4-FFF2-40B4-BE49-F238E27FC236}">
                <a16:creationId xmlns:a16="http://schemas.microsoft.com/office/drawing/2014/main" id="{A3E8A177-88E0-4E92-B05D-8CADA700EE4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22018" y="581892"/>
            <a:ext cx="3920242" cy="2518756"/>
          </a:xfrm>
          <a:prstGeom prst="rect">
            <a:avLst/>
          </a:prstGeom>
          <a:noFill/>
          <a:extLst>
            <a:ext uri="{909E8E84-426E-40DD-AFC4-6F175D3DCCD1}">
              <a14:hiddenFill xmlns:a14="http://schemas.microsoft.com/office/drawing/2010/main">
                <a:solidFill>
                  <a:srgbClr val="FFFFFF"/>
                </a:solidFill>
              </a14:hiddenFill>
            </a:ext>
          </a:extLst>
        </p:spPr>
      </p:pic>
      <p:sp>
        <p:nvSpPr>
          <p:cNvPr id="4138" name="Rectangle 4137">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A graphic of a couple of people&#10;&#10;Description automatically generated">
            <a:extLst>
              <a:ext uri="{FF2B5EF4-FFF2-40B4-BE49-F238E27FC236}">
                <a16:creationId xmlns:a16="http://schemas.microsoft.com/office/drawing/2014/main" id="{A30FDE3F-9C5A-4878-B1B4-2E5EF8AF727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80509" y="3707894"/>
            <a:ext cx="3401396" cy="251875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110" name="Content Placeholder 2">
            <a:extLst>
              <a:ext uri="{FF2B5EF4-FFF2-40B4-BE49-F238E27FC236}">
                <a16:creationId xmlns:a16="http://schemas.microsoft.com/office/drawing/2014/main" id="{CBFFA7A9-D734-C888-297B-4FCE47EC7BF1}"/>
              </a:ext>
            </a:extLst>
          </p:cNvPr>
          <p:cNvGraphicFramePr>
            <a:graphicFrameLocks noGrp="1"/>
          </p:cNvGraphicFramePr>
          <p:nvPr>
            <p:ph idx="1"/>
            <p:extLst>
              <p:ext uri="{D42A27DB-BD31-4B8C-83A1-F6EECF244321}">
                <p14:modId xmlns:p14="http://schemas.microsoft.com/office/powerpoint/2010/main" val="1176384675"/>
              </p:ext>
            </p:extLst>
          </p:nvPr>
        </p:nvGraphicFramePr>
        <p:xfrm>
          <a:off x="590719" y="2330505"/>
          <a:ext cx="5278066" cy="397958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29062264"/>
      </p:ext>
    </p:extLst>
  </p:cSld>
  <p:clrMapOvr>
    <a:masterClrMapping/>
  </p:clrMapOvr>
  <mc:AlternateContent xmlns:mc="http://schemas.openxmlformats.org/markup-compatibility/2006" xmlns:p14="http://schemas.microsoft.com/office/powerpoint/2010/main">
    <mc:Choice Requires="p14">
      <p:transition>
        <p14:window dir="ver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5" name="Rectangle 124">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4E7F62-957F-4D62-BFE1-46FCFB2B5CF7}"/>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b="1" kern="1200" dirty="0">
                <a:solidFill>
                  <a:schemeClr val="tx1"/>
                </a:solidFill>
                <a:latin typeface="+mj-lt"/>
                <a:ea typeface="+mj-ea"/>
                <a:cs typeface="+mj-cs"/>
              </a:rPr>
              <a:t>How Do </a:t>
            </a:r>
            <a:r>
              <a:rPr lang="en-US" sz="3700" b="1" kern="1200" dirty="0" err="1">
                <a:solidFill>
                  <a:schemeClr val="tx1"/>
                </a:solidFill>
                <a:latin typeface="+mj-lt"/>
                <a:ea typeface="+mj-ea"/>
                <a:cs typeface="+mj-cs"/>
              </a:rPr>
              <a:t>DeepFakes</a:t>
            </a:r>
            <a:r>
              <a:rPr lang="en-US" sz="3700" b="1" kern="1200" dirty="0">
                <a:solidFill>
                  <a:schemeClr val="tx1"/>
                </a:solidFill>
                <a:latin typeface="+mj-lt"/>
                <a:ea typeface="+mj-ea"/>
                <a:cs typeface="+mj-cs"/>
              </a:rPr>
              <a:t> work?</a:t>
            </a:r>
          </a:p>
        </p:txBody>
      </p:sp>
      <p:sp>
        <p:nvSpPr>
          <p:cNvPr id="127" name="Rectangle 126">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Rectangle 128">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7C7F3A76-9855-45FF-98AF-03ED5A3D9139}"/>
              </a:ext>
            </a:extLst>
          </p:cNvPr>
          <p:cNvPicPr>
            <a:picLocks noChangeAspect="1"/>
          </p:cNvPicPr>
          <p:nvPr/>
        </p:nvPicPr>
        <p:blipFill>
          <a:blip r:embed="rId2"/>
          <a:stretch>
            <a:fillRect/>
          </a:stretch>
        </p:blipFill>
        <p:spPr>
          <a:xfrm>
            <a:off x="539249" y="1961762"/>
            <a:ext cx="7608304" cy="3005429"/>
          </a:xfrm>
          <a:prstGeom prst="rect">
            <a:avLst/>
          </a:prstGeom>
          <a:ln w="228600" cap="sq" cmpd="thickThin">
            <a:solidFill>
              <a:srgbClr val="FFC000"/>
            </a:solidFill>
            <a:prstDash val="solid"/>
            <a:miter lim="800000"/>
          </a:ln>
          <a:effectLst>
            <a:outerShdw blurRad="76200" dist="12700" dir="2700000" sy="-23000" kx="-800400" algn="bl" rotWithShape="0">
              <a:prstClr val="black">
                <a:alpha val="20000"/>
              </a:prstClr>
            </a:outerShdw>
          </a:effectLst>
        </p:spPr>
      </p:pic>
      <p:sp>
        <p:nvSpPr>
          <p:cNvPr id="131" name="Rectangle 130">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828337"/>
      </p:ext>
    </p:extLst>
  </p:cSld>
  <p:clrMapOvr>
    <a:masterClrMapping/>
  </p:clrMapOvr>
  <mc:AlternateContent xmlns:mc="http://schemas.openxmlformats.org/markup-compatibility/2006" xmlns:p14="http://schemas.microsoft.com/office/powerpoint/2010/main">
    <mc:Choice Requires="p14">
      <p:transition>
        <p14:window dir="vert"/>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565</TotalTime>
  <Words>1478</Words>
  <Application>Microsoft Office PowerPoint</Application>
  <PresentationFormat>Widescreen</PresentationFormat>
  <Paragraphs>70</Paragraphs>
  <Slides>24</Slides>
  <Notes>2</Notes>
  <HiddenSlides>0</HiddenSlides>
  <MMClips>6</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Calibri Light</vt:lpstr>
      <vt:lpstr>Latha</vt:lpstr>
      <vt:lpstr>Lato</vt:lpstr>
      <vt:lpstr>Roboto</vt:lpstr>
      <vt:lpstr>Office Theme</vt:lpstr>
      <vt:lpstr>Image Animation using Deepfake Technology</vt:lpstr>
      <vt:lpstr>Problem Statement</vt:lpstr>
      <vt:lpstr>What is a Deepfake?</vt:lpstr>
      <vt:lpstr>Objectives</vt:lpstr>
      <vt:lpstr>Creating a Deepfake</vt:lpstr>
      <vt:lpstr>Extraction</vt:lpstr>
      <vt:lpstr>Training</vt:lpstr>
      <vt:lpstr>Creation</vt:lpstr>
      <vt:lpstr>How Do DeepFakes work?</vt:lpstr>
      <vt:lpstr>PowerPoint Presentation</vt:lpstr>
      <vt:lpstr>PowerPoint Presentation</vt:lpstr>
      <vt:lpstr>PowerPoint Presentation</vt:lpstr>
      <vt:lpstr>PowerPoint Presentation</vt:lpstr>
      <vt:lpstr>What is a Generative Adversarial Network (GAN)?</vt:lpstr>
      <vt:lpstr>Pros of Deepfakes</vt:lpstr>
      <vt:lpstr>Cons of Deepfakes</vt:lpstr>
      <vt:lpstr>Dataset description</vt:lpstr>
      <vt:lpstr> TARGET IMAGES</vt:lpstr>
      <vt:lpstr>Driving Video</vt:lpstr>
      <vt:lpstr>PowerPoint Presentation</vt:lpstr>
      <vt:lpstr>PowerPoint Presentation</vt:lpstr>
      <vt:lpstr>How to detect DeepFake?</vt:lpstr>
      <vt:lpstr>COLAB LINK FOR CODE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Deepfake Technology</dc:title>
  <dc:creator>Hitesh K</dc:creator>
  <cp:lastModifiedBy>HITESH</cp:lastModifiedBy>
  <cp:revision>64</cp:revision>
  <dcterms:created xsi:type="dcterms:W3CDTF">2023-02-21T19:26:15Z</dcterms:created>
  <dcterms:modified xsi:type="dcterms:W3CDTF">2023-08-24T09:19:20Z</dcterms:modified>
</cp:coreProperties>
</file>